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64" r:id="rId3"/>
    <p:sldId id="265" r:id="rId4"/>
    <p:sldId id="267" r:id="rId5"/>
    <p:sldId id="257" r:id="rId6"/>
    <p:sldId id="268" r:id="rId7"/>
    <p:sldId id="258" r:id="rId8"/>
    <p:sldId id="269" r:id="rId9"/>
    <p:sldId id="270" r:id="rId10"/>
    <p:sldId id="261" r:id="rId11"/>
    <p:sldId id="277" r:id="rId12"/>
    <p:sldId id="276" r:id="rId13"/>
    <p:sldId id="272" r:id="rId14"/>
    <p:sldId id="278" r:id="rId15"/>
    <p:sldId id="273" r:id="rId16"/>
    <p:sldId id="274" r:id="rId17"/>
    <p:sldId id="279" r:id="rId18"/>
    <p:sldId id="280" r:id="rId19"/>
    <p:sldId id="26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0E4906-8A39-4144-B981-EABAC3B11C1D}" v="49" dt="2024-02-15T00:47:43.8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36496" autoAdjust="0"/>
  </p:normalViewPr>
  <p:slideViewPr>
    <p:cSldViewPr snapToGrid="0">
      <p:cViewPr varScale="1">
        <p:scale>
          <a:sx n="27" d="100"/>
          <a:sy n="27" d="100"/>
        </p:scale>
        <p:origin x="21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Relationship Id="rId30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a Kleinow" userId="8367952051926987" providerId="LiveId" clId="{A17146AF-CB50-487F-9774-11ADDF2779D6}"/>
    <pc:docChg chg="undo custSel addSld delSld modSld">
      <pc:chgData name="Jenna Kleinow" userId="8367952051926987" providerId="LiveId" clId="{A17146AF-CB50-487F-9774-11ADDF2779D6}" dt="2024-02-14T02:41:43.636" v="8031" actId="20577"/>
      <pc:docMkLst>
        <pc:docMk/>
      </pc:docMkLst>
      <pc:sldChg chg="delSp mod">
        <pc:chgData name="Jenna Kleinow" userId="8367952051926987" providerId="LiveId" clId="{A17146AF-CB50-487F-9774-11ADDF2779D6}" dt="2024-02-10T15:16:06.660" v="0" actId="478"/>
        <pc:sldMkLst>
          <pc:docMk/>
          <pc:sldMk cId="2769658394" sldId="256"/>
        </pc:sldMkLst>
        <pc:picChg chg="del">
          <ac:chgData name="Jenna Kleinow" userId="8367952051926987" providerId="LiveId" clId="{A17146AF-CB50-487F-9774-11ADDF2779D6}" dt="2024-02-10T15:16:06.660" v="0" actId="478"/>
          <ac:picMkLst>
            <pc:docMk/>
            <pc:sldMk cId="2769658394" sldId="256"/>
            <ac:picMk id="6" creationId="{D6C12480-82BB-C94F-6138-DB5B0F27E0DE}"/>
          </ac:picMkLst>
        </pc:picChg>
      </pc:sldChg>
      <pc:sldChg chg="delSp mod">
        <pc:chgData name="Jenna Kleinow" userId="8367952051926987" providerId="LiveId" clId="{A17146AF-CB50-487F-9774-11ADDF2779D6}" dt="2024-02-10T15:16:14.319" v="3" actId="478"/>
        <pc:sldMkLst>
          <pc:docMk/>
          <pc:sldMk cId="3688454248" sldId="257"/>
        </pc:sldMkLst>
        <pc:picChg chg="del">
          <ac:chgData name="Jenna Kleinow" userId="8367952051926987" providerId="LiveId" clId="{A17146AF-CB50-487F-9774-11ADDF2779D6}" dt="2024-02-10T15:16:14.319" v="3" actId="478"/>
          <ac:picMkLst>
            <pc:docMk/>
            <pc:sldMk cId="3688454248" sldId="257"/>
            <ac:picMk id="6" creationId="{667B90AB-A316-4471-5F25-EFF4AC78B01A}"/>
          </ac:picMkLst>
        </pc:picChg>
      </pc:sldChg>
      <pc:sldChg chg="delSp mod">
        <pc:chgData name="Jenna Kleinow" userId="8367952051926987" providerId="LiveId" clId="{A17146AF-CB50-487F-9774-11ADDF2779D6}" dt="2024-02-10T15:16:16.478" v="4" actId="478"/>
        <pc:sldMkLst>
          <pc:docMk/>
          <pc:sldMk cId="3025970457" sldId="258"/>
        </pc:sldMkLst>
        <pc:picChg chg="del">
          <ac:chgData name="Jenna Kleinow" userId="8367952051926987" providerId="LiveId" clId="{A17146AF-CB50-487F-9774-11ADDF2779D6}" dt="2024-02-10T15:16:16.478" v="4" actId="478"/>
          <ac:picMkLst>
            <pc:docMk/>
            <pc:sldMk cId="3025970457" sldId="258"/>
            <ac:picMk id="6" creationId="{A958A280-CDE5-E28E-4F6F-A8EE5A5E770B}"/>
          </ac:picMkLst>
        </pc:picChg>
      </pc:sldChg>
      <pc:sldChg chg="delSp mod">
        <pc:chgData name="Jenna Kleinow" userId="8367952051926987" providerId="LiveId" clId="{A17146AF-CB50-487F-9774-11ADDF2779D6}" dt="2024-02-10T15:16:18.573" v="5" actId="478"/>
        <pc:sldMkLst>
          <pc:docMk/>
          <pc:sldMk cId="767485041" sldId="261"/>
        </pc:sldMkLst>
        <pc:picChg chg="del">
          <ac:chgData name="Jenna Kleinow" userId="8367952051926987" providerId="LiveId" clId="{A17146AF-CB50-487F-9774-11ADDF2779D6}" dt="2024-02-10T15:16:18.573" v="5" actId="478"/>
          <ac:picMkLst>
            <pc:docMk/>
            <pc:sldMk cId="767485041" sldId="261"/>
            <ac:picMk id="6" creationId="{2C53346C-BE75-3B0D-DF26-09375A5BE09B}"/>
          </ac:picMkLst>
        </pc:picChg>
      </pc:sldChg>
      <pc:sldChg chg="delSp mod">
        <pc:chgData name="Jenna Kleinow" userId="8367952051926987" providerId="LiveId" clId="{A17146AF-CB50-487F-9774-11ADDF2779D6}" dt="2024-02-10T15:16:08.601" v="1" actId="478"/>
        <pc:sldMkLst>
          <pc:docMk/>
          <pc:sldMk cId="3682424541" sldId="264"/>
        </pc:sldMkLst>
        <pc:picChg chg="del">
          <ac:chgData name="Jenna Kleinow" userId="8367952051926987" providerId="LiveId" clId="{A17146AF-CB50-487F-9774-11ADDF2779D6}" dt="2024-02-10T15:16:08.601" v="1" actId="478"/>
          <ac:picMkLst>
            <pc:docMk/>
            <pc:sldMk cId="3682424541" sldId="264"/>
            <ac:picMk id="5" creationId="{81760854-3B99-63EF-602E-1C687B0A6FBF}"/>
          </ac:picMkLst>
        </pc:picChg>
      </pc:sldChg>
      <pc:sldChg chg="delSp modSp mod">
        <pc:chgData name="Jenna Kleinow" userId="8367952051926987" providerId="LiveId" clId="{A17146AF-CB50-487F-9774-11ADDF2779D6}" dt="2024-02-10T15:17:26.840" v="9" actId="14100"/>
        <pc:sldMkLst>
          <pc:docMk/>
          <pc:sldMk cId="990936614" sldId="265"/>
        </pc:sldMkLst>
        <pc:spChg chg="mod">
          <ac:chgData name="Jenna Kleinow" userId="8367952051926987" providerId="LiveId" clId="{A17146AF-CB50-487F-9774-11ADDF2779D6}" dt="2024-02-10T15:17:26.840" v="9" actId="14100"/>
          <ac:spMkLst>
            <pc:docMk/>
            <pc:sldMk cId="990936614" sldId="265"/>
            <ac:spMk id="4" creationId="{7600C158-8392-7541-9F30-87B8BAD0B7F7}"/>
          </ac:spMkLst>
        </pc:spChg>
        <pc:picChg chg="del">
          <ac:chgData name="Jenna Kleinow" userId="8367952051926987" providerId="LiveId" clId="{A17146AF-CB50-487F-9774-11ADDF2779D6}" dt="2024-02-10T15:16:10.185" v="2" actId="478"/>
          <ac:picMkLst>
            <pc:docMk/>
            <pc:sldMk cId="990936614" sldId="265"/>
            <ac:picMk id="3" creationId="{82FC460A-61EA-91E9-98D0-FF9E05FC77E8}"/>
          </ac:picMkLst>
        </pc:picChg>
      </pc:sldChg>
      <pc:sldChg chg="addSp modSp mod modNotesTx">
        <pc:chgData name="Jenna Kleinow" userId="8367952051926987" providerId="LiveId" clId="{A17146AF-CB50-487F-9774-11ADDF2779D6}" dt="2024-02-12T18:10:40.593" v="7640" actId="20577"/>
        <pc:sldMkLst>
          <pc:docMk/>
          <pc:sldMk cId="2750770595" sldId="267"/>
        </pc:sldMkLst>
        <pc:spChg chg="mod">
          <ac:chgData name="Jenna Kleinow" userId="8367952051926987" providerId="LiveId" clId="{A17146AF-CB50-487F-9774-11ADDF2779D6}" dt="2024-02-12T17:40:21.127" v="5356" actId="20577"/>
          <ac:spMkLst>
            <pc:docMk/>
            <pc:sldMk cId="2750770595" sldId="267"/>
            <ac:spMk id="2" creationId="{8AF2C19C-B26E-2D73-92EA-3F5FE72E487A}"/>
          </ac:spMkLst>
        </pc:spChg>
        <pc:spChg chg="mod">
          <ac:chgData name="Jenna Kleinow" userId="8367952051926987" providerId="LiveId" clId="{A17146AF-CB50-487F-9774-11ADDF2779D6}" dt="2024-02-12T17:59:54.335" v="7134" actId="20577"/>
          <ac:spMkLst>
            <pc:docMk/>
            <pc:sldMk cId="2750770595" sldId="267"/>
            <ac:spMk id="3" creationId="{DC956332-B1E2-07A3-ABAB-FFCB6D56E54F}"/>
          </ac:spMkLst>
        </pc:spChg>
        <pc:spChg chg="add mod">
          <ac:chgData name="Jenna Kleinow" userId="8367952051926987" providerId="LiveId" clId="{A17146AF-CB50-487F-9774-11ADDF2779D6}" dt="2024-02-10T18:24:36.678" v="356" actId="1076"/>
          <ac:spMkLst>
            <pc:docMk/>
            <pc:sldMk cId="2750770595" sldId="267"/>
            <ac:spMk id="4" creationId="{BF3D0C80-7AFE-287D-4DCB-C31F8621D395}"/>
          </ac:spMkLst>
        </pc:spChg>
        <pc:spChg chg="mod">
          <ac:chgData name="Jenna Kleinow" userId="8367952051926987" providerId="LiveId" clId="{A17146AF-CB50-487F-9774-11ADDF2779D6}" dt="2024-02-10T18:24:28.582" v="354" actId="1076"/>
          <ac:spMkLst>
            <pc:docMk/>
            <pc:sldMk cId="2750770595" sldId="267"/>
            <ac:spMk id="7" creationId="{92C37A74-DB6B-4E5E-4521-2921F08B29F3}"/>
          </ac:spMkLst>
        </pc:spChg>
        <pc:spChg chg="mod">
          <ac:chgData name="Jenna Kleinow" userId="8367952051926987" providerId="LiveId" clId="{A17146AF-CB50-487F-9774-11ADDF2779D6}" dt="2024-02-10T18:24:16.554" v="351" actId="404"/>
          <ac:spMkLst>
            <pc:docMk/>
            <pc:sldMk cId="2750770595" sldId="267"/>
            <ac:spMk id="12" creationId="{45EFE8AD-6101-487C-C766-CC688906374C}"/>
          </ac:spMkLst>
        </pc:spChg>
      </pc:sldChg>
      <pc:sldChg chg="modSp mod">
        <pc:chgData name="Jenna Kleinow" userId="8367952051926987" providerId="LiveId" clId="{A17146AF-CB50-487F-9774-11ADDF2779D6}" dt="2024-02-10T15:24:42.239" v="46" actId="27636"/>
        <pc:sldMkLst>
          <pc:docMk/>
          <pc:sldMk cId="954828450" sldId="269"/>
        </pc:sldMkLst>
        <pc:spChg chg="mod">
          <ac:chgData name="Jenna Kleinow" userId="8367952051926987" providerId="LiveId" clId="{A17146AF-CB50-487F-9774-11ADDF2779D6}" dt="2024-02-10T15:24:42.239" v="46" actId="27636"/>
          <ac:spMkLst>
            <pc:docMk/>
            <pc:sldMk cId="954828450" sldId="269"/>
            <ac:spMk id="4" creationId="{523C9380-C2CE-6DEC-2AD4-44EC1D6DF4E9}"/>
          </ac:spMkLst>
        </pc:spChg>
        <pc:spChg chg="mod">
          <ac:chgData name="Jenna Kleinow" userId="8367952051926987" providerId="LiveId" clId="{A17146AF-CB50-487F-9774-11ADDF2779D6}" dt="2024-02-10T15:23:22.756" v="44" actId="14100"/>
          <ac:spMkLst>
            <pc:docMk/>
            <pc:sldMk cId="954828450" sldId="269"/>
            <ac:spMk id="9" creationId="{91E050CE-AF31-8FD7-7410-2EDA0CF9A269}"/>
          </ac:spMkLst>
        </pc:spChg>
      </pc:sldChg>
      <pc:sldChg chg="addSp delSp modSp mod modNotesTx">
        <pc:chgData name="Jenna Kleinow" userId="8367952051926987" providerId="LiveId" clId="{A17146AF-CB50-487F-9774-11ADDF2779D6}" dt="2024-02-10T16:53:25.620" v="339" actId="20577"/>
        <pc:sldMkLst>
          <pc:docMk/>
          <pc:sldMk cId="1799309242" sldId="270"/>
        </pc:sldMkLst>
        <pc:spChg chg="mod">
          <ac:chgData name="Jenna Kleinow" userId="8367952051926987" providerId="LiveId" clId="{A17146AF-CB50-487F-9774-11ADDF2779D6}" dt="2024-02-10T16:50:24.157" v="252" actId="27636"/>
          <ac:spMkLst>
            <pc:docMk/>
            <pc:sldMk cId="1799309242" sldId="270"/>
            <ac:spMk id="4" creationId="{06965903-BD72-A3A1-4BBB-6C4EE7DC8386}"/>
          </ac:spMkLst>
        </pc:spChg>
        <pc:spChg chg="mod">
          <ac:chgData name="Jenna Kleinow" userId="8367952051926987" providerId="LiveId" clId="{A17146AF-CB50-487F-9774-11ADDF2779D6}" dt="2024-02-10T16:42:20.686" v="138" actId="1076"/>
          <ac:spMkLst>
            <pc:docMk/>
            <pc:sldMk cId="1799309242" sldId="270"/>
            <ac:spMk id="6" creationId="{C9E8CAA9-2725-DB5C-FE4A-F4715EF5B403}"/>
          </ac:spMkLst>
        </pc:spChg>
        <pc:spChg chg="add del mod">
          <ac:chgData name="Jenna Kleinow" userId="8367952051926987" providerId="LiveId" clId="{A17146AF-CB50-487F-9774-11ADDF2779D6}" dt="2024-02-10T16:51:42.345" v="273" actId="20577"/>
          <ac:spMkLst>
            <pc:docMk/>
            <pc:sldMk cId="1799309242" sldId="270"/>
            <ac:spMk id="17" creationId="{7A643764-FFF3-6805-83CA-7BED0DAA64C6}"/>
          </ac:spMkLst>
        </pc:spChg>
        <pc:spChg chg="add mod">
          <ac:chgData name="Jenna Kleinow" userId="8367952051926987" providerId="LiveId" clId="{A17146AF-CB50-487F-9774-11ADDF2779D6}" dt="2024-02-10T16:51:38.880" v="272" actId="20577"/>
          <ac:spMkLst>
            <pc:docMk/>
            <pc:sldMk cId="1799309242" sldId="270"/>
            <ac:spMk id="18" creationId="{C0669A7F-6D2A-F525-CFBF-6C2544EE78C4}"/>
          </ac:spMkLst>
        </pc:spChg>
        <pc:spChg chg="add mod">
          <ac:chgData name="Jenna Kleinow" userId="8367952051926987" providerId="LiveId" clId="{A17146AF-CB50-487F-9774-11ADDF2779D6}" dt="2024-02-10T16:51:48.033" v="274" actId="1076"/>
          <ac:spMkLst>
            <pc:docMk/>
            <pc:sldMk cId="1799309242" sldId="270"/>
            <ac:spMk id="19" creationId="{0F1F9008-5723-15CD-B3A6-D98685B2E98F}"/>
          </ac:spMkLst>
        </pc:spChg>
        <pc:picChg chg="add del mod">
          <ac:chgData name="Jenna Kleinow" userId="8367952051926987" providerId="LiveId" clId="{A17146AF-CB50-487F-9774-11ADDF2779D6}" dt="2024-02-10T15:54:02.209" v="107" actId="478"/>
          <ac:picMkLst>
            <pc:docMk/>
            <pc:sldMk cId="1799309242" sldId="270"/>
            <ac:picMk id="5" creationId="{53BE9949-BCAB-D847-EC81-8F7939019FAB}"/>
          </ac:picMkLst>
        </pc:picChg>
        <pc:picChg chg="add mod">
          <ac:chgData name="Jenna Kleinow" userId="8367952051926987" providerId="LiveId" clId="{A17146AF-CB50-487F-9774-11ADDF2779D6}" dt="2024-02-10T16:44:18.183" v="155" actId="1076"/>
          <ac:picMkLst>
            <pc:docMk/>
            <pc:sldMk cId="1799309242" sldId="270"/>
            <ac:picMk id="8" creationId="{C25C05A3-F7DC-BEE3-C555-A7ED61535CB4}"/>
          </ac:picMkLst>
        </pc:picChg>
        <pc:picChg chg="add del mod">
          <ac:chgData name="Jenna Kleinow" userId="8367952051926987" providerId="LiveId" clId="{A17146AF-CB50-487F-9774-11ADDF2779D6}" dt="2024-02-10T16:17:15.650" v="116" actId="478"/>
          <ac:picMkLst>
            <pc:docMk/>
            <pc:sldMk cId="1799309242" sldId="270"/>
            <ac:picMk id="10" creationId="{D6B9D758-9ABD-4653-5AEF-0679A49F9BF0}"/>
          </ac:picMkLst>
        </pc:picChg>
        <pc:picChg chg="add del mod">
          <ac:chgData name="Jenna Kleinow" userId="8367952051926987" providerId="LiveId" clId="{A17146AF-CB50-487F-9774-11ADDF2779D6}" dt="2024-02-10T16:19:55.217" v="120" actId="478"/>
          <ac:picMkLst>
            <pc:docMk/>
            <pc:sldMk cId="1799309242" sldId="270"/>
            <ac:picMk id="12" creationId="{47F17445-E00C-36D0-6D54-A5F492D03C23}"/>
          </ac:picMkLst>
        </pc:picChg>
        <pc:picChg chg="add mod">
          <ac:chgData name="Jenna Kleinow" userId="8367952051926987" providerId="LiveId" clId="{A17146AF-CB50-487F-9774-11ADDF2779D6}" dt="2024-02-10T16:44:27.909" v="157" actId="1076"/>
          <ac:picMkLst>
            <pc:docMk/>
            <pc:sldMk cId="1799309242" sldId="270"/>
            <ac:picMk id="14" creationId="{1AFDC804-5B72-65F6-1289-656771483CB4}"/>
          </ac:picMkLst>
        </pc:picChg>
        <pc:picChg chg="add mod modCrop">
          <ac:chgData name="Jenna Kleinow" userId="8367952051926987" providerId="LiveId" clId="{A17146AF-CB50-487F-9774-11ADDF2779D6}" dt="2024-02-10T16:44:29.012" v="158" actId="1076"/>
          <ac:picMkLst>
            <pc:docMk/>
            <pc:sldMk cId="1799309242" sldId="270"/>
            <ac:picMk id="16" creationId="{5AD18A8D-7E86-82C3-1427-06FD966E9F6C}"/>
          </ac:picMkLst>
        </pc:picChg>
        <pc:picChg chg="mod">
          <ac:chgData name="Jenna Kleinow" userId="8367952051926987" providerId="LiveId" clId="{A17146AF-CB50-487F-9774-11ADDF2779D6}" dt="2024-02-10T16:42:09.808" v="131" actId="1076"/>
          <ac:picMkLst>
            <pc:docMk/>
            <pc:sldMk cId="1799309242" sldId="270"/>
            <ac:picMk id="2050" creationId="{FE96ED78-D597-4AB7-A0B7-AA3D5B221A9E}"/>
          </ac:picMkLst>
        </pc:picChg>
      </pc:sldChg>
      <pc:sldChg chg="addSp delSp modSp del mod">
        <pc:chgData name="Jenna Kleinow" userId="8367952051926987" providerId="LiveId" clId="{A17146AF-CB50-487F-9774-11ADDF2779D6}" dt="2024-02-10T19:35:11.812" v="1337" actId="47"/>
        <pc:sldMkLst>
          <pc:docMk/>
          <pc:sldMk cId="1219145657" sldId="271"/>
        </pc:sldMkLst>
        <pc:spChg chg="mod">
          <ac:chgData name="Jenna Kleinow" userId="8367952051926987" providerId="LiveId" clId="{A17146AF-CB50-487F-9774-11ADDF2779D6}" dt="2024-02-10T19:23:16.651" v="1018" actId="20577"/>
          <ac:spMkLst>
            <pc:docMk/>
            <pc:sldMk cId="1219145657" sldId="271"/>
            <ac:spMk id="3" creationId="{8D045DBF-E3CE-60E2-EFA9-3C48CFF03E57}"/>
          </ac:spMkLst>
        </pc:spChg>
        <pc:spChg chg="add del mod">
          <ac:chgData name="Jenna Kleinow" userId="8367952051926987" providerId="LiveId" clId="{A17146AF-CB50-487F-9774-11ADDF2779D6}" dt="2024-02-10T19:28:53.640" v="1171" actId="478"/>
          <ac:spMkLst>
            <pc:docMk/>
            <pc:sldMk cId="1219145657" sldId="271"/>
            <ac:spMk id="4" creationId="{2DEA5E20-D677-555B-4C26-824F8829D36B}"/>
          </ac:spMkLst>
        </pc:spChg>
      </pc:sldChg>
      <pc:sldChg chg="addSp delSp modSp mod">
        <pc:chgData name="Jenna Kleinow" userId="8367952051926987" providerId="LiveId" clId="{A17146AF-CB50-487F-9774-11ADDF2779D6}" dt="2024-02-10T19:45:44.281" v="1409" actId="20577"/>
        <pc:sldMkLst>
          <pc:docMk/>
          <pc:sldMk cId="3658520405" sldId="272"/>
        </pc:sldMkLst>
        <pc:spChg chg="mod">
          <ac:chgData name="Jenna Kleinow" userId="8367952051926987" providerId="LiveId" clId="{A17146AF-CB50-487F-9774-11ADDF2779D6}" dt="2024-02-10T19:45:44.281" v="1409" actId="20577"/>
          <ac:spMkLst>
            <pc:docMk/>
            <pc:sldMk cId="3658520405" sldId="272"/>
            <ac:spMk id="2" creationId="{2B261A42-2250-BEA8-AE1D-986C82FA796B}"/>
          </ac:spMkLst>
        </pc:spChg>
        <pc:spChg chg="del mod">
          <ac:chgData name="Jenna Kleinow" userId="8367952051926987" providerId="LiveId" clId="{A17146AF-CB50-487F-9774-11ADDF2779D6}" dt="2024-02-10T19:42:50.124" v="1359" actId="478"/>
          <ac:spMkLst>
            <pc:docMk/>
            <pc:sldMk cId="3658520405" sldId="272"/>
            <ac:spMk id="3" creationId="{7CCED03B-E74E-176D-F5E7-EA29E43E2BED}"/>
          </ac:spMkLst>
        </pc:spChg>
        <pc:spChg chg="add del mod">
          <ac:chgData name="Jenna Kleinow" userId="8367952051926987" providerId="LiveId" clId="{A17146AF-CB50-487F-9774-11ADDF2779D6}" dt="2024-02-10T19:42:52.567" v="1360" actId="478"/>
          <ac:spMkLst>
            <pc:docMk/>
            <pc:sldMk cId="3658520405" sldId="272"/>
            <ac:spMk id="9" creationId="{12CF1B9D-EE56-BF63-2F0D-46418AD66AA8}"/>
          </ac:spMkLst>
        </pc:spChg>
        <pc:spChg chg="add mod">
          <ac:chgData name="Jenna Kleinow" userId="8367952051926987" providerId="LiveId" clId="{A17146AF-CB50-487F-9774-11ADDF2779D6}" dt="2024-02-10T19:43:57.108" v="1378" actId="1076"/>
          <ac:spMkLst>
            <pc:docMk/>
            <pc:sldMk cId="3658520405" sldId="272"/>
            <ac:spMk id="11" creationId="{836BC32E-CBCA-6EE5-EECC-5B830E0104B6}"/>
          </ac:spMkLst>
        </pc:spChg>
        <pc:picChg chg="add mod">
          <ac:chgData name="Jenna Kleinow" userId="8367952051926987" providerId="LiveId" clId="{A17146AF-CB50-487F-9774-11ADDF2779D6}" dt="2024-02-10T19:41:55.029" v="1348" actId="1076"/>
          <ac:picMkLst>
            <pc:docMk/>
            <pc:sldMk cId="3658520405" sldId="272"/>
            <ac:picMk id="5" creationId="{58B5F703-F6BE-250E-1336-6762C31BA6A0}"/>
          </ac:picMkLst>
        </pc:picChg>
        <pc:picChg chg="add mod">
          <ac:chgData name="Jenna Kleinow" userId="8367952051926987" providerId="LiveId" clId="{A17146AF-CB50-487F-9774-11ADDF2779D6}" dt="2024-02-10T19:44:00.473" v="1379" actId="1076"/>
          <ac:picMkLst>
            <pc:docMk/>
            <pc:sldMk cId="3658520405" sldId="272"/>
            <ac:picMk id="7" creationId="{CF1B9206-7830-8E04-B3AE-88D382A819A4}"/>
          </ac:picMkLst>
        </pc:picChg>
      </pc:sldChg>
      <pc:sldChg chg="addSp delSp modSp mod modNotesTx">
        <pc:chgData name="Jenna Kleinow" userId="8367952051926987" providerId="LiveId" clId="{A17146AF-CB50-487F-9774-11ADDF2779D6}" dt="2024-02-12T18:09:40.582" v="7639" actId="20577"/>
        <pc:sldMkLst>
          <pc:docMk/>
          <pc:sldMk cId="4137708774" sldId="273"/>
        </pc:sldMkLst>
        <pc:spChg chg="mod">
          <ac:chgData name="Jenna Kleinow" userId="8367952051926987" providerId="LiveId" clId="{A17146AF-CB50-487F-9774-11ADDF2779D6}" dt="2024-02-10T22:13:53.278" v="2831" actId="20577"/>
          <ac:spMkLst>
            <pc:docMk/>
            <pc:sldMk cId="4137708774" sldId="273"/>
            <ac:spMk id="3" creationId="{C0CF2ECA-9AE5-EBBC-5377-A47B11E1B0EB}"/>
          </ac:spMkLst>
        </pc:spChg>
        <pc:spChg chg="add mod">
          <ac:chgData name="Jenna Kleinow" userId="8367952051926987" providerId="LiveId" clId="{A17146AF-CB50-487F-9774-11ADDF2779D6}" dt="2024-02-10T22:13:44.659" v="2823" actId="1076"/>
          <ac:spMkLst>
            <pc:docMk/>
            <pc:sldMk cId="4137708774" sldId="273"/>
            <ac:spMk id="6" creationId="{943EA829-58DB-10E9-875B-14589A37BB68}"/>
          </ac:spMkLst>
        </pc:spChg>
        <pc:picChg chg="add mod">
          <ac:chgData name="Jenna Kleinow" userId="8367952051926987" providerId="LiveId" clId="{A17146AF-CB50-487F-9774-11ADDF2779D6}" dt="2024-02-10T22:14:10.648" v="2833" actId="1076"/>
          <ac:picMkLst>
            <pc:docMk/>
            <pc:sldMk cId="4137708774" sldId="273"/>
            <ac:picMk id="5" creationId="{C15C06FC-22A2-1168-4DCE-D2E4EFBF2A16}"/>
          </ac:picMkLst>
        </pc:picChg>
        <pc:picChg chg="add del mod">
          <ac:chgData name="Jenna Kleinow" userId="8367952051926987" providerId="LiveId" clId="{A17146AF-CB50-487F-9774-11ADDF2779D6}" dt="2024-02-10T21:01:47.937" v="2512" actId="478"/>
          <ac:picMkLst>
            <pc:docMk/>
            <pc:sldMk cId="4137708774" sldId="273"/>
            <ac:picMk id="8" creationId="{B0AB9F71-4EFC-D63D-9909-A7F26FC3124F}"/>
          </ac:picMkLst>
        </pc:picChg>
      </pc:sldChg>
      <pc:sldChg chg="addSp delSp modSp mod modNotesTx">
        <pc:chgData name="Jenna Kleinow" userId="8367952051926987" providerId="LiveId" clId="{A17146AF-CB50-487F-9774-11ADDF2779D6}" dt="2024-02-14T02:41:43.636" v="8031" actId="20577"/>
        <pc:sldMkLst>
          <pc:docMk/>
          <pc:sldMk cId="923087848" sldId="274"/>
        </pc:sldMkLst>
        <pc:spChg chg="mod">
          <ac:chgData name="Jenna Kleinow" userId="8367952051926987" providerId="LiveId" clId="{A17146AF-CB50-487F-9774-11ADDF2779D6}" dt="2024-02-10T21:04:29.419" v="2534" actId="20577"/>
          <ac:spMkLst>
            <pc:docMk/>
            <pc:sldMk cId="923087848" sldId="274"/>
            <ac:spMk id="2" creationId="{ED8919A6-6A1E-2571-214C-DE6B70B92B4A}"/>
          </ac:spMkLst>
        </pc:spChg>
        <pc:spChg chg="mod">
          <ac:chgData name="Jenna Kleinow" userId="8367952051926987" providerId="LiveId" clId="{A17146AF-CB50-487F-9774-11ADDF2779D6}" dt="2024-02-10T22:13:22.054" v="2821" actId="20577"/>
          <ac:spMkLst>
            <pc:docMk/>
            <pc:sldMk cId="923087848" sldId="274"/>
            <ac:spMk id="3" creationId="{770CE9C4-477D-5DE6-5C13-5F30A0CB6A29}"/>
          </ac:spMkLst>
        </pc:spChg>
        <pc:spChg chg="add mod">
          <ac:chgData name="Jenna Kleinow" userId="8367952051926987" providerId="LiveId" clId="{A17146AF-CB50-487F-9774-11ADDF2779D6}" dt="2024-02-10T22:21:56.612" v="2868" actId="20577"/>
          <ac:spMkLst>
            <pc:docMk/>
            <pc:sldMk cId="923087848" sldId="274"/>
            <ac:spMk id="13" creationId="{E948AE16-36B9-A686-D77A-69466690A8D9}"/>
          </ac:spMkLst>
        </pc:spChg>
        <pc:picChg chg="add del mod">
          <ac:chgData name="Jenna Kleinow" userId="8367952051926987" providerId="LiveId" clId="{A17146AF-CB50-487F-9774-11ADDF2779D6}" dt="2024-02-10T21:06:47.202" v="2536" actId="478"/>
          <ac:picMkLst>
            <pc:docMk/>
            <pc:sldMk cId="923087848" sldId="274"/>
            <ac:picMk id="4" creationId="{A31F3517-2D83-91F3-CB9C-8C82934AF081}"/>
          </ac:picMkLst>
        </pc:picChg>
        <pc:picChg chg="add del mod">
          <ac:chgData name="Jenna Kleinow" userId="8367952051926987" providerId="LiveId" clId="{A17146AF-CB50-487F-9774-11ADDF2779D6}" dt="2024-02-10T21:08:49.406" v="2543" actId="478"/>
          <ac:picMkLst>
            <pc:docMk/>
            <pc:sldMk cId="923087848" sldId="274"/>
            <ac:picMk id="6" creationId="{DBE108BE-E007-91ED-CD85-38B25153F297}"/>
          </ac:picMkLst>
        </pc:picChg>
        <pc:picChg chg="add mod">
          <ac:chgData name="Jenna Kleinow" userId="8367952051926987" providerId="LiveId" clId="{A17146AF-CB50-487F-9774-11ADDF2779D6}" dt="2024-02-10T21:52:59.249" v="2596" actId="1076"/>
          <ac:picMkLst>
            <pc:docMk/>
            <pc:sldMk cId="923087848" sldId="274"/>
            <ac:picMk id="8" creationId="{728F81F2-2182-313B-D1BC-8148F62CF9AD}"/>
          </ac:picMkLst>
        </pc:picChg>
        <pc:picChg chg="add del mod">
          <ac:chgData name="Jenna Kleinow" userId="8367952051926987" providerId="LiveId" clId="{A17146AF-CB50-487F-9774-11ADDF2779D6}" dt="2024-02-10T21:08:50.347" v="2544" actId="478"/>
          <ac:picMkLst>
            <pc:docMk/>
            <pc:sldMk cId="923087848" sldId="274"/>
            <ac:picMk id="10" creationId="{8D39C9D4-B125-D929-359A-98FEABB887C9}"/>
          </ac:picMkLst>
        </pc:picChg>
        <pc:picChg chg="add mod modCrop">
          <ac:chgData name="Jenna Kleinow" userId="8367952051926987" providerId="LiveId" clId="{A17146AF-CB50-487F-9774-11ADDF2779D6}" dt="2024-02-10T21:53:25.059" v="2600" actId="1076"/>
          <ac:picMkLst>
            <pc:docMk/>
            <pc:sldMk cId="923087848" sldId="274"/>
            <ac:picMk id="12" creationId="{EDB00706-2A7E-7333-549C-5FF45D45CDFA}"/>
          </ac:picMkLst>
        </pc:picChg>
      </pc:sldChg>
      <pc:sldChg chg="modSp mod">
        <pc:chgData name="Jenna Kleinow" userId="8367952051926987" providerId="LiveId" clId="{A17146AF-CB50-487F-9774-11ADDF2779D6}" dt="2024-02-10T23:27:29.588" v="3600" actId="5793"/>
        <pc:sldMkLst>
          <pc:docMk/>
          <pc:sldMk cId="1299834971" sldId="275"/>
        </pc:sldMkLst>
        <pc:spChg chg="mod">
          <ac:chgData name="Jenna Kleinow" userId="8367952051926987" providerId="LiveId" clId="{A17146AF-CB50-487F-9774-11ADDF2779D6}" dt="2024-02-10T23:27:29.588" v="3600" actId="5793"/>
          <ac:spMkLst>
            <pc:docMk/>
            <pc:sldMk cId="1299834971" sldId="275"/>
            <ac:spMk id="2" creationId="{E4DF2717-E186-D349-C45F-4050B14FC023}"/>
          </ac:spMkLst>
        </pc:spChg>
      </pc:sldChg>
      <pc:sldChg chg="addSp delSp modSp new del">
        <pc:chgData name="Jenna Kleinow" userId="8367952051926987" providerId="LiveId" clId="{A17146AF-CB50-487F-9774-11ADDF2779D6}" dt="2024-02-10T16:52:18.808" v="275" actId="47"/>
        <pc:sldMkLst>
          <pc:docMk/>
          <pc:sldMk cId="2783925254" sldId="276"/>
        </pc:sldMkLst>
        <pc:spChg chg="del">
          <ac:chgData name="Jenna Kleinow" userId="8367952051926987" providerId="LiveId" clId="{A17146AF-CB50-487F-9774-11ADDF2779D6}" dt="2024-02-10T15:31:35.617" v="48"/>
          <ac:spMkLst>
            <pc:docMk/>
            <pc:sldMk cId="2783925254" sldId="276"/>
            <ac:spMk id="2" creationId="{47D65D68-BEBC-CC77-A3CE-6525AD7A7797}"/>
          </ac:spMkLst>
        </pc:spChg>
        <pc:spChg chg="add mod">
          <ac:chgData name="Jenna Kleinow" userId="8367952051926987" providerId="LiveId" clId="{A17146AF-CB50-487F-9774-11ADDF2779D6}" dt="2024-02-10T15:31:35.617" v="48"/>
          <ac:spMkLst>
            <pc:docMk/>
            <pc:sldMk cId="2783925254" sldId="276"/>
            <ac:spMk id="4" creationId="{55717D5C-5803-FD88-1DA8-E85EAC3494EF}"/>
          </ac:spMkLst>
        </pc:spChg>
      </pc:sldChg>
      <pc:sldChg chg="modSp add mod">
        <pc:chgData name="Jenna Kleinow" userId="8367952051926987" providerId="LiveId" clId="{A17146AF-CB50-487F-9774-11ADDF2779D6}" dt="2024-02-10T22:23:52.313" v="2883" actId="20577"/>
        <pc:sldMkLst>
          <pc:docMk/>
          <pc:sldMk cId="3513053394" sldId="276"/>
        </pc:sldMkLst>
        <pc:spChg chg="mod">
          <ac:chgData name="Jenna Kleinow" userId="8367952051926987" providerId="LiveId" clId="{A17146AF-CB50-487F-9774-11ADDF2779D6}" dt="2024-02-10T19:34:52.111" v="1335" actId="20577"/>
          <ac:spMkLst>
            <pc:docMk/>
            <pc:sldMk cId="3513053394" sldId="276"/>
            <ac:spMk id="3" creationId="{F2A23907-E0CA-E39A-421F-2C46318533A3}"/>
          </ac:spMkLst>
        </pc:spChg>
        <pc:spChg chg="mod">
          <ac:chgData name="Jenna Kleinow" userId="8367952051926987" providerId="LiveId" clId="{A17146AF-CB50-487F-9774-11ADDF2779D6}" dt="2024-02-10T22:23:52.313" v="2883" actId="20577"/>
          <ac:spMkLst>
            <pc:docMk/>
            <pc:sldMk cId="3513053394" sldId="276"/>
            <ac:spMk id="4" creationId="{3B966DE0-BEF7-EEF1-6324-363D2884D396}"/>
          </ac:spMkLst>
        </pc:spChg>
      </pc:sldChg>
      <pc:sldChg chg="delSp add mod">
        <pc:chgData name="Jenna Kleinow" userId="8367952051926987" providerId="LiveId" clId="{A17146AF-CB50-487F-9774-11ADDF2779D6}" dt="2024-02-10T19:35:18.666" v="1338" actId="478"/>
        <pc:sldMkLst>
          <pc:docMk/>
          <pc:sldMk cId="3868236433" sldId="277"/>
        </pc:sldMkLst>
        <pc:spChg chg="del">
          <ac:chgData name="Jenna Kleinow" userId="8367952051926987" providerId="LiveId" clId="{A17146AF-CB50-487F-9774-11ADDF2779D6}" dt="2024-02-10T19:35:18.666" v="1338" actId="478"/>
          <ac:spMkLst>
            <pc:docMk/>
            <pc:sldMk cId="3868236433" sldId="277"/>
            <ac:spMk id="4" creationId="{8DF83FF2-B146-CB31-383D-D35FE49151DE}"/>
          </ac:spMkLst>
        </pc:spChg>
      </pc:sldChg>
      <pc:sldChg chg="addSp modSp new del mod">
        <pc:chgData name="Jenna Kleinow" userId="8367952051926987" providerId="LiveId" clId="{A17146AF-CB50-487F-9774-11ADDF2779D6}" dt="2024-02-10T19:46:17.670" v="1414" actId="47"/>
        <pc:sldMkLst>
          <pc:docMk/>
          <pc:sldMk cId="2131897136" sldId="278"/>
        </pc:sldMkLst>
        <pc:spChg chg="mod">
          <ac:chgData name="Jenna Kleinow" userId="8367952051926987" providerId="LiveId" clId="{A17146AF-CB50-487F-9774-11ADDF2779D6}" dt="2024-02-10T19:44:14.863" v="1387" actId="20577"/>
          <ac:spMkLst>
            <pc:docMk/>
            <pc:sldMk cId="2131897136" sldId="278"/>
            <ac:spMk id="2" creationId="{67B396CC-43AD-EF21-CE6B-094F019EFD2B}"/>
          </ac:spMkLst>
        </pc:spChg>
        <pc:spChg chg="add mod">
          <ac:chgData name="Jenna Kleinow" userId="8367952051926987" providerId="LiveId" clId="{A17146AF-CB50-487F-9774-11ADDF2779D6}" dt="2024-02-10T19:46:16.001" v="1413"/>
          <ac:spMkLst>
            <pc:docMk/>
            <pc:sldMk cId="2131897136" sldId="278"/>
            <ac:spMk id="4" creationId="{AE110FF0-B66D-C677-F19B-6D3234F6FD5F}"/>
          </ac:spMkLst>
        </pc:spChg>
      </pc:sldChg>
      <pc:sldChg chg="addSp delSp modSp add mod modNotesTx">
        <pc:chgData name="Jenna Kleinow" userId="8367952051926987" providerId="LiveId" clId="{A17146AF-CB50-487F-9774-11ADDF2779D6}" dt="2024-02-10T23:21:40.958" v="3598" actId="20577"/>
        <pc:sldMkLst>
          <pc:docMk/>
          <pc:sldMk cId="2749512955" sldId="278"/>
        </pc:sldMkLst>
        <pc:spChg chg="add mod">
          <ac:chgData name="Jenna Kleinow" userId="8367952051926987" providerId="LiveId" clId="{A17146AF-CB50-487F-9774-11ADDF2779D6}" dt="2024-02-10T23:21:40.958" v="3598" actId="20577"/>
          <ac:spMkLst>
            <pc:docMk/>
            <pc:sldMk cId="2749512955" sldId="278"/>
            <ac:spMk id="3" creationId="{F3BB8354-1498-3E0F-6B4A-D99EB13FA68D}"/>
          </ac:spMkLst>
        </pc:spChg>
        <pc:spChg chg="del">
          <ac:chgData name="Jenna Kleinow" userId="8367952051926987" providerId="LiveId" clId="{A17146AF-CB50-487F-9774-11ADDF2779D6}" dt="2024-02-10T19:46:24.693" v="1418" actId="478"/>
          <ac:spMkLst>
            <pc:docMk/>
            <pc:sldMk cId="2749512955" sldId="278"/>
            <ac:spMk id="11" creationId="{A031EAA6-041F-3F7D-C3A3-AA4C1ABDBE2A}"/>
          </ac:spMkLst>
        </pc:spChg>
        <pc:spChg chg="add mod">
          <ac:chgData name="Jenna Kleinow" userId="8367952051926987" providerId="LiveId" clId="{A17146AF-CB50-487F-9774-11ADDF2779D6}" dt="2024-02-10T22:00:52.110" v="2773" actId="1076"/>
          <ac:spMkLst>
            <pc:docMk/>
            <pc:sldMk cId="2749512955" sldId="278"/>
            <ac:spMk id="12" creationId="{2B7ECA08-895E-F74A-0CFA-0E9F50CB47B8}"/>
          </ac:spMkLst>
        </pc:spChg>
        <pc:spChg chg="add mod">
          <ac:chgData name="Jenna Kleinow" userId="8367952051926987" providerId="LiveId" clId="{A17146AF-CB50-487F-9774-11ADDF2779D6}" dt="2024-02-10T22:00:47.719" v="2772" actId="1076"/>
          <ac:spMkLst>
            <pc:docMk/>
            <pc:sldMk cId="2749512955" sldId="278"/>
            <ac:spMk id="13" creationId="{DA18F4EA-9118-8ACD-C35E-142E1DD957EC}"/>
          </ac:spMkLst>
        </pc:spChg>
        <pc:spChg chg="add mod">
          <ac:chgData name="Jenna Kleinow" userId="8367952051926987" providerId="LiveId" clId="{A17146AF-CB50-487F-9774-11ADDF2779D6}" dt="2024-02-10T22:01:00.944" v="2777" actId="1076"/>
          <ac:spMkLst>
            <pc:docMk/>
            <pc:sldMk cId="2749512955" sldId="278"/>
            <ac:spMk id="14" creationId="{6E0D1990-7BBE-1935-0675-4703158EB711}"/>
          </ac:spMkLst>
        </pc:spChg>
        <pc:spChg chg="add mod">
          <ac:chgData name="Jenna Kleinow" userId="8367952051926987" providerId="LiveId" clId="{A17146AF-CB50-487F-9774-11ADDF2779D6}" dt="2024-02-10T22:01:09.763" v="2781" actId="1076"/>
          <ac:spMkLst>
            <pc:docMk/>
            <pc:sldMk cId="2749512955" sldId="278"/>
            <ac:spMk id="15" creationId="{C15519AD-C2F5-6A3D-ADB1-64629BA28512}"/>
          </ac:spMkLst>
        </pc:spChg>
        <pc:picChg chg="del">
          <ac:chgData name="Jenna Kleinow" userId="8367952051926987" providerId="LiveId" clId="{A17146AF-CB50-487F-9774-11ADDF2779D6}" dt="2024-02-10T19:46:23.210" v="1417" actId="478"/>
          <ac:picMkLst>
            <pc:docMk/>
            <pc:sldMk cId="2749512955" sldId="278"/>
            <ac:picMk id="5" creationId="{0B79A69A-024A-B6B2-8923-96AF59081B1D}"/>
          </ac:picMkLst>
        </pc:picChg>
        <pc:picChg chg="add mod">
          <ac:chgData name="Jenna Kleinow" userId="8367952051926987" providerId="LiveId" clId="{A17146AF-CB50-487F-9774-11ADDF2779D6}" dt="2024-02-10T20:09:23.120" v="2171" actId="1076"/>
          <ac:picMkLst>
            <pc:docMk/>
            <pc:sldMk cId="2749512955" sldId="278"/>
            <ac:picMk id="6" creationId="{BA51BC1A-A039-B9A2-2BBB-42A1E30DD30F}"/>
          </ac:picMkLst>
        </pc:picChg>
        <pc:picChg chg="del">
          <ac:chgData name="Jenna Kleinow" userId="8367952051926987" providerId="LiveId" clId="{A17146AF-CB50-487F-9774-11ADDF2779D6}" dt="2024-02-10T19:46:22.660" v="1416" actId="478"/>
          <ac:picMkLst>
            <pc:docMk/>
            <pc:sldMk cId="2749512955" sldId="278"/>
            <ac:picMk id="7" creationId="{80FE2F45-2244-5FDD-AE63-04A063237238}"/>
          </ac:picMkLst>
        </pc:picChg>
        <pc:picChg chg="add mod modCrop">
          <ac:chgData name="Jenna Kleinow" userId="8367952051926987" providerId="LiveId" clId="{A17146AF-CB50-487F-9774-11ADDF2779D6}" dt="2024-02-10T22:00:24.965" v="2764" actId="1076"/>
          <ac:picMkLst>
            <pc:docMk/>
            <pc:sldMk cId="2749512955" sldId="278"/>
            <ac:picMk id="9" creationId="{A76728CD-76AE-ECA5-739C-7E8E3AF7E30C}"/>
          </ac:picMkLst>
        </pc:picChg>
        <pc:picChg chg="add mod modCrop">
          <ac:chgData name="Jenna Kleinow" userId="8367952051926987" providerId="LiveId" clId="{A17146AF-CB50-487F-9774-11ADDF2779D6}" dt="2024-02-10T22:00:22.823" v="2763" actId="14100"/>
          <ac:picMkLst>
            <pc:docMk/>
            <pc:sldMk cId="2749512955" sldId="278"/>
            <ac:picMk id="10" creationId="{2E42EC11-D1C6-AE70-CF37-9952120A350C}"/>
          </ac:picMkLst>
        </pc:picChg>
      </pc:sldChg>
      <pc:sldChg chg="delSp modSp add mod">
        <pc:chgData name="Jenna Kleinow" userId="8367952051926987" providerId="LiveId" clId="{A17146AF-CB50-487F-9774-11ADDF2779D6}" dt="2024-02-10T23:31:49.199" v="3622" actId="20577"/>
        <pc:sldMkLst>
          <pc:docMk/>
          <pc:sldMk cId="1971202022" sldId="279"/>
        </pc:sldMkLst>
        <pc:spChg chg="mod">
          <ac:chgData name="Jenna Kleinow" userId="8367952051926987" providerId="LiveId" clId="{A17146AF-CB50-487F-9774-11ADDF2779D6}" dt="2024-02-10T23:31:49.199" v="3622" actId="20577"/>
          <ac:spMkLst>
            <pc:docMk/>
            <pc:sldMk cId="1971202022" sldId="279"/>
            <ac:spMk id="2" creationId="{0ECF85B0-8576-C7F2-7998-21A7D5FCB3DD}"/>
          </ac:spMkLst>
        </pc:spChg>
        <pc:spChg chg="mod">
          <ac:chgData name="Jenna Kleinow" userId="8367952051926987" providerId="LiveId" clId="{A17146AF-CB50-487F-9774-11ADDF2779D6}" dt="2024-02-10T23:30:29.090" v="3612" actId="20577"/>
          <ac:spMkLst>
            <pc:docMk/>
            <pc:sldMk cId="1971202022" sldId="279"/>
            <ac:spMk id="3" creationId="{FC4DF3C1-55D3-4D34-F32A-054A21A907D5}"/>
          </ac:spMkLst>
        </pc:spChg>
        <pc:picChg chg="del">
          <ac:chgData name="Jenna Kleinow" userId="8367952051926987" providerId="LiveId" clId="{A17146AF-CB50-487F-9774-11ADDF2779D6}" dt="2024-02-10T21:04:24.207" v="2527" actId="478"/>
          <ac:picMkLst>
            <pc:docMk/>
            <pc:sldMk cId="1971202022" sldId="279"/>
            <ac:picMk id="4" creationId="{C564AB42-5D98-FB23-028C-BFC977EF5987}"/>
          </ac:picMkLst>
        </pc:picChg>
      </pc:sldChg>
      <pc:sldChg chg="modSp new mod">
        <pc:chgData name="Jenna Kleinow" userId="8367952051926987" providerId="LiveId" clId="{A17146AF-CB50-487F-9774-11ADDF2779D6}" dt="2024-02-10T23:27:52.744" v="3601" actId="1076"/>
        <pc:sldMkLst>
          <pc:docMk/>
          <pc:sldMk cId="2821570868" sldId="280"/>
        </pc:sldMkLst>
        <pc:spChg chg="mod">
          <ac:chgData name="Jenna Kleinow" userId="8367952051926987" providerId="LiveId" clId="{A17146AF-CB50-487F-9774-11ADDF2779D6}" dt="2024-02-10T23:15:05.357" v="3164" actId="20577"/>
          <ac:spMkLst>
            <pc:docMk/>
            <pc:sldMk cId="2821570868" sldId="280"/>
            <ac:spMk id="2" creationId="{477D7E3A-CA50-37FC-6D54-17BE72E07E33}"/>
          </ac:spMkLst>
        </pc:spChg>
        <pc:spChg chg="mod">
          <ac:chgData name="Jenna Kleinow" userId="8367952051926987" providerId="LiveId" clId="{A17146AF-CB50-487F-9774-11ADDF2779D6}" dt="2024-02-10T23:27:52.744" v="3601" actId="1076"/>
          <ac:spMkLst>
            <pc:docMk/>
            <pc:sldMk cId="2821570868" sldId="280"/>
            <ac:spMk id="3" creationId="{FA2B05C1-8880-84DE-4BDC-1BCFECE1FCAC}"/>
          </ac:spMkLst>
        </pc:spChg>
      </pc:sldChg>
    </pc:docChg>
  </pc:docChgLst>
  <pc:docChgLst>
    <pc:chgData name="Jenna Kleinow" userId="8367952051926987" providerId="LiveId" clId="{C50E4906-8A39-4144-B981-EABAC3B11C1D}"/>
    <pc:docChg chg="undo custSel addSld delSld modSld sldOrd">
      <pc:chgData name="Jenna Kleinow" userId="8367952051926987" providerId="LiveId" clId="{C50E4906-8A39-4144-B981-EABAC3B11C1D}" dt="2024-02-22T01:10:48.106" v="3390" actId="20577"/>
      <pc:docMkLst>
        <pc:docMk/>
      </pc:docMkLst>
      <pc:sldChg chg="addSp delSp modSp mod">
        <pc:chgData name="Jenna Kleinow" userId="8367952051926987" providerId="LiveId" clId="{C50E4906-8A39-4144-B981-EABAC3B11C1D}" dt="2024-02-15T00:04:15.839" v="3336" actId="20577"/>
        <pc:sldMkLst>
          <pc:docMk/>
          <pc:sldMk cId="2769658394" sldId="256"/>
        </pc:sldMkLst>
        <pc:spChg chg="mod">
          <ac:chgData name="Jenna Kleinow" userId="8367952051926987" providerId="LiveId" clId="{C50E4906-8A39-4144-B981-EABAC3B11C1D}" dt="2024-01-30T22:51:01.157" v="26" actId="1076"/>
          <ac:spMkLst>
            <pc:docMk/>
            <pc:sldMk cId="2769658394" sldId="256"/>
            <ac:spMk id="2" creationId="{4864FD2C-ED84-75C0-06E3-4EABA9E6FA94}"/>
          </ac:spMkLst>
        </pc:spChg>
        <pc:spChg chg="mod">
          <ac:chgData name="Jenna Kleinow" userId="8367952051926987" providerId="LiveId" clId="{C50E4906-8A39-4144-B981-EABAC3B11C1D}" dt="2024-02-15T00:04:15.839" v="3336" actId="20577"/>
          <ac:spMkLst>
            <pc:docMk/>
            <pc:sldMk cId="2769658394" sldId="256"/>
            <ac:spMk id="3" creationId="{EC6E6846-78E7-02CB-646D-56D0C88EACDE}"/>
          </ac:spMkLst>
        </pc:spChg>
        <pc:spChg chg="del">
          <ac:chgData name="Jenna Kleinow" userId="8367952051926987" providerId="LiveId" clId="{C50E4906-8A39-4144-B981-EABAC3B11C1D}" dt="2024-01-30T22:50:34.478" v="21" actId="478"/>
          <ac:spMkLst>
            <pc:docMk/>
            <pc:sldMk cId="2769658394" sldId="256"/>
            <ac:spMk id="4" creationId="{A79C00DC-C442-8BD2-8865-4BA95B152332}"/>
          </ac:spMkLst>
        </pc:spChg>
        <pc:picChg chg="add del mod">
          <ac:chgData name="Jenna Kleinow" userId="8367952051926987" providerId="LiveId" clId="{C50E4906-8A39-4144-B981-EABAC3B11C1D}" dt="2024-01-30T23:06:00.318" v="190" actId="478"/>
          <ac:picMkLst>
            <pc:docMk/>
            <pc:sldMk cId="2769658394" sldId="256"/>
            <ac:picMk id="5" creationId="{DAD5BDE8-8CAA-7D4E-AA70-00A126C0799F}"/>
          </ac:picMkLst>
        </pc:picChg>
        <pc:picChg chg="add mod">
          <ac:chgData name="Jenna Kleinow" userId="8367952051926987" providerId="LiveId" clId="{C50E4906-8A39-4144-B981-EABAC3B11C1D}" dt="2024-01-30T23:05:54.661" v="189" actId="34819"/>
          <ac:picMkLst>
            <pc:docMk/>
            <pc:sldMk cId="2769658394" sldId="256"/>
            <ac:picMk id="6" creationId="{D6C12480-82BB-C94F-6138-DB5B0F27E0DE}"/>
          </ac:picMkLst>
        </pc:picChg>
      </pc:sldChg>
      <pc:sldChg chg="addSp delSp modSp mod ord setBg">
        <pc:chgData name="Jenna Kleinow" userId="8367952051926987" providerId="LiveId" clId="{C50E4906-8A39-4144-B981-EABAC3B11C1D}" dt="2024-02-04T18:00:50.981" v="1470" actId="1076"/>
        <pc:sldMkLst>
          <pc:docMk/>
          <pc:sldMk cId="3688454248" sldId="257"/>
        </pc:sldMkLst>
        <pc:spChg chg="mod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2" creationId="{4E90F6D2-AE7A-421E-755E-64A04E32673B}"/>
          </ac:spMkLst>
        </pc:spChg>
        <pc:spChg chg="mod ord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3" creationId="{B4EB0FCB-6DD2-06F2-0954-21E988F269B8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37" creationId="{A21E7785-3D2D-4FF8-9C82-42CE9DBD7BB9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39" creationId="{9911E146-5AE8-4892-B0B5-42052873B9E5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41" creationId="{978A552A-290C-474C-9CC8-401379CD133C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43" creationId="{57D8432A-7050-43CE-AC0E-48F00C7D5232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45" creationId="{55B5BA19-E267-49E0-A8F7-3435C91189DE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47" creationId="{D19504FF-266B-4F6E-BAA1-DF9730E90020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49" creationId="{6464F78D-891F-49EC-ADDE-5E581A66ACA9}"/>
          </ac:spMkLst>
        </pc:spChg>
        <pc:spChg chg="add del">
          <ac:chgData name="Jenna Kleinow" userId="8367952051926987" providerId="LiveId" clId="{C50E4906-8A39-4144-B981-EABAC3B11C1D}" dt="2024-02-04T17:59:58.900" v="1453" actId="26606"/>
          <ac:spMkLst>
            <pc:docMk/>
            <pc:sldMk cId="3688454248" sldId="257"/>
            <ac:spMk id="1051" creationId="{E125488F-35F4-46B0-BDF0-AFAA3610078B}"/>
          </ac:spMkLst>
        </pc:spChg>
        <pc:picChg chg="add del mod">
          <ac:chgData name="Jenna Kleinow" userId="8367952051926987" providerId="LiveId" clId="{C50E4906-8A39-4144-B981-EABAC3B11C1D}" dt="2024-01-30T23:05:12.257" v="181" actId="478"/>
          <ac:picMkLst>
            <pc:docMk/>
            <pc:sldMk cId="3688454248" sldId="257"/>
            <ac:picMk id="4" creationId="{CF768D2E-8986-AB9B-70B8-D0D576F94F84}"/>
          </ac:picMkLst>
        </pc:picChg>
        <pc:picChg chg="add del mod">
          <ac:chgData name="Jenna Kleinow" userId="8367952051926987" providerId="LiveId" clId="{C50E4906-8A39-4144-B981-EABAC3B11C1D}" dt="2024-01-30T23:06:08.109" v="192" actId="478"/>
          <ac:picMkLst>
            <pc:docMk/>
            <pc:sldMk cId="3688454248" sldId="257"/>
            <ac:picMk id="5" creationId="{88527AE7-1350-3B5A-69A7-EB13B5086662}"/>
          </ac:picMkLst>
        </pc:picChg>
        <pc:picChg chg="add mod">
          <ac:chgData name="Jenna Kleinow" userId="8367952051926987" providerId="LiveId" clId="{C50E4906-8A39-4144-B981-EABAC3B11C1D}" dt="2024-02-04T17:59:58.900" v="1453" actId="26606"/>
          <ac:picMkLst>
            <pc:docMk/>
            <pc:sldMk cId="3688454248" sldId="257"/>
            <ac:picMk id="6" creationId="{667B90AB-A316-4471-5F25-EFF4AC78B01A}"/>
          </ac:picMkLst>
        </pc:picChg>
        <pc:picChg chg="add del mod">
          <ac:chgData name="Jenna Kleinow" userId="8367952051926987" providerId="LiveId" clId="{C50E4906-8A39-4144-B981-EABAC3B11C1D}" dt="2024-02-04T01:05:34.546" v="1006" actId="478"/>
          <ac:picMkLst>
            <pc:docMk/>
            <pc:sldMk cId="3688454248" sldId="257"/>
            <ac:picMk id="1026" creationId="{781D10FA-B0F1-3B57-07E4-78E8C02BAD89}"/>
          </ac:picMkLst>
        </pc:picChg>
        <pc:picChg chg="add del mod">
          <ac:chgData name="Jenna Kleinow" userId="8367952051926987" providerId="LiveId" clId="{C50E4906-8A39-4144-B981-EABAC3B11C1D}" dt="2024-02-04T01:07:25.619" v="1018" actId="478"/>
          <ac:picMkLst>
            <pc:docMk/>
            <pc:sldMk cId="3688454248" sldId="257"/>
            <ac:picMk id="1028" creationId="{53B57C72-9056-2C40-2470-BBDAB9243046}"/>
          </ac:picMkLst>
        </pc:picChg>
        <pc:picChg chg="add mod ord">
          <ac:chgData name="Jenna Kleinow" userId="8367952051926987" providerId="LiveId" clId="{C50E4906-8A39-4144-B981-EABAC3B11C1D}" dt="2024-02-04T18:00:44.315" v="1468" actId="1076"/>
          <ac:picMkLst>
            <pc:docMk/>
            <pc:sldMk cId="3688454248" sldId="257"/>
            <ac:picMk id="1030" creationId="{3F41F84D-1CE4-30BE-D1ED-54FC58741BE5}"/>
          </ac:picMkLst>
        </pc:picChg>
        <pc:picChg chg="add mod">
          <ac:chgData name="Jenna Kleinow" userId="8367952051926987" providerId="LiveId" clId="{C50E4906-8A39-4144-B981-EABAC3B11C1D}" dt="2024-02-04T18:00:50.981" v="1470" actId="1076"/>
          <ac:picMkLst>
            <pc:docMk/>
            <pc:sldMk cId="3688454248" sldId="257"/>
            <ac:picMk id="1032" creationId="{A4CAED84-D751-5D5B-4411-C06A8A20BC43}"/>
          </ac:picMkLst>
        </pc:picChg>
      </pc:sldChg>
      <pc:sldChg chg="addSp delSp modSp mod">
        <pc:chgData name="Jenna Kleinow" userId="8367952051926987" providerId="LiveId" clId="{C50E4906-8A39-4144-B981-EABAC3B11C1D}" dt="2024-02-04T19:02:42.745" v="2040" actId="1076"/>
        <pc:sldMkLst>
          <pc:docMk/>
          <pc:sldMk cId="3025970457" sldId="258"/>
        </pc:sldMkLst>
        <pc:spChg chg="mod">
          <ac:chgData name="Jenna Kleinow" userId="8367952051926987" providerId="LiveId" clId="{C50E4906-8A39-4144-B981-EABAC3B11C1D}" dt="2024-02-04T18:24:10.463" v="1751" actId="20577"/>
          <ac:spMkLst>
            <pc:docMk/>
            <pc:sldMk cId="3025970457" sldId="258"/>
            <ac:spMk id="2" creationId="{C26596A3-62EB-E553-C9E0-BC05731D4429}"/>
          </ac:spMkLst>
        </pc:spChg>
        <pc:spChg chg="mod">
          <ac:chgData name="Jenna Kleinow" userId="8367952051926987" providerId="LiveId" clId="{C50E4906-8A39-4144-B981-EABAC3B11C1D}" dt="2024-02-04T18:57:59.087" v="1968" actId="1076"/>
          <ac:spMkLst>
            <pc:docMk/>
            <pc:sldMk cId="3025970457" sldId="258"/>
            <ac:spMk id="3" creationId="{8E4C3AC8-F051-1C13-7043-DBA7BFE5D11A}"/>
          </ac:spMkLst>
        </pc:spChg>
        <pc:spChg chg="add mod">
          <ac:chgData name="Jenna Kleinow" userId="8367952051926987" providerId="LiveId" clId="{C50E4906-8A39-4144-B981-EABAC3B11C1D}" dt="2024-02-04T19:02:42.745" v="2040" actId="1076"/>
          <ac:spMkLst>
            <pc:docMk/>
            <pc:sldMk cId="3025970457" sldId="258"/>
            <ac:spMk id="4" creationId="{8BB3990A-BD6E-BF47-7484-E756431F1F78}"/>
          </ac:spMkLst>
        </pc:spChg>
        <pc:picChg chg="add del mod">
          <ac:chgData name="Jenna Kleinow" userId="8367952051926987" providerId="LiveId" clId="{C50E4906-8A39-4144-B981-EABAC3B11C1D}" dt="2024-01-30T23:05:17.019" v="182" actId="478"/>
          <ac:picMkLst>
            <pc:docMk/>
            <pc:sldMk cId="3025970457" sldId="258"/>
            <ac:picMk id="4" creationId="{EB766275-5BCC-FD5C-F432-4B43843806AC}"/>
          </ac:picMkLst>
        </pc:picChg>
        <pc:picChg chg="add del mod">
          <ac:chgData name="Jenna Kleinow" userId="8367952051926987" providerId="LiveId" clId="{C50E4906-8A39-4144-B981-EABAC3B11C1D}" dt="2024-01-30T23:06:12.468" v="193" actId="478"/>
          <ac:picMkLst>
            <pc:docMk/>
            <pc:sldMk cId="3025970457" sldId="258"/>
            <ac:picMk id="5" creationId="{482BA91A-DCEA-E03C-6BD2-876B01237B05}"/>
          </ac:picMkLst>
        </pc:picChg>
        <pc:picChg chg="add mod">
          <ac:chgData name="Jenna Kleinow" userId="8367952051926987" providerId="LiveId" clId="{C50E4906-8A39-4144-B981-EABAC3B11C1D}" dt="2024-01-30T23:05:54.661" v="189" actId="34819"/>
          <ac:picMkLst>
            <pc:docMk/>
            <pc:sldMk cId="3025970457" sldId="258"/>
            <ac:picMk id="6" creationId="{A958A280-CDE5-E28E-4F6F-A8EE5A5E770B}"/>
          </ac:picMkLst>
        </pc:picChg>
        <pc:picChg chg="add mod">
          <ac:chgData name="Jenna Kleinow" userId="8367952051926987" providerId="LiveId" clId="{C50E4906-8A39-4144-B981-EABAC3B11C1D}" dt="2024-02-04T18:58:12.423" v="1974" actId="14100"/>
          <ac:picMkLst>
            <pc:docMk/>
            <pc:sldMk cId="3025970457" sldId="258"/>
            <ac:picMk id="3074" creationId="{7589D5F3-C115-6B4E-3DF6-32F46348C1AE}"/>
          </ac:picMkLst>
        </pc:picChg>
        <pc:picChg chg="add mod">
          <ac:chgData name="Jenna Kleinow" userId="8367952051926987" providerId="LiveId" clId="{C50E4906-8A39-4144-B981-EABAC3B11C1D}" dt="2024-02-04T18:58:09.196" v="1973" actId="1076"/>
          <ac:picMkLst>
            <pc:docMk/>
            <pc:sldMk cId="3025970457" sldId="258"/>
            <ac:picMk id="3076" creationId="{69E5D873-52D7-DCCE-0875-BF1B7C8D076E}"/>
          </ac:picMkLst>
        </pc:picChg>
        <pc:picChg chg="add mod">
          <ac:chgData name="Jenna Kleinow" userId="8367952051926987" providerId="LiveId" clId="{C50E4906-8A39-4144-B981-EABAC3B11C1D}" dt="2024-02-04T18:58:05.795" v="1971" actId="1076"/>
          <ac:picMkLst>
            <pc:docMk/>
            <pc:sldMk cId="3025970457" sldId="258"/>
            <ac:picMk id="3078" creationId="{B899EBCA-A224-3CF2-06B0-9FCFCF3B90C7}"/>
          </ac:picMkLst>
        </pc:picChg>
      </pc:sldChg>
      <pc:sldChg chg="addSp delSp modSp del mod">
        <pc:chgData name="Jenna Kleinow" userId="8367952051926987" providerId="LiveId" clId="{C50E4906-8A39-4144-B981-EABAC3B11C1D}" dt="2024-02-04T18:57:09.346" v="1967" actId="47"/>
        <pc:sldMkLst>
          <pc:docMk/>
          <pc:sldMk cId="1152585814" sldId="259"/>
        </pc:sldMkLst>
        <pc:spChg chg="mod">
          <ac:chgData name="Jenna Kleinow" userId="8367952051926987" providerId="LiveId" clId="{C50E4906-8A39-4144-B981-EABAC3B11C1D}" dt="2024-02-04T18:31:11.231" v="1850" actId="21"/>
          <ac:spMkLst>
            <pc:docMk/>
            <pc:sldMk cId="1152585814" sldId="259"/>
            <ac:spMk id="3" creationId="{250B6C92-0460-2E02-39FD-583F518EC472}"/>
          </ac:spMkLst>
        </pc:spChg>
        <pc:picChg chg="add del mod">
          <ac:chgData name="Jenna Kleinow" userId="8367952051926987" providerId="LiveId" clId="{C50E4906-8A39-4144-B981-EABAC3B11C1D}" dt="2024-01-30T23:05:20.653" v="183" actId="478"/>
          <ac:picMkLst>
            <pc:docMk/>
            <pc:sldMk cId="1152585814" sldId="259"/>
            <ac:picMk id="4" creationId="{44F9F262-A28A-D42C-377B-BBE08240A15C}"/>
          </ac:picMkLst>
        </pc:picChg>
        <pc:picChg chg="add del mod">
          <ac:chgData name="Jenna Kleinow" userId="8367952051926987" providerId="LiveId" clId="{C50E4906-8A39-4144-B981-EABAC3B11C1D}" dt="2024-01-30T23:06:16.532" v="194" actId="478"/>
          <ac:picMkLst>
            <pc:docMk/>
            <pc:sldMk cId="1152585814" sldId="259"/>
            <ac:picMk id="5" creationId="{822CF937-A135-75DB-DCEC-662309FD1345}"/>
          </ac:picMkLst>
        </pc:picChg>
        <pc:picChg chg="add mod">
          <ac:chgData name="Jenna Kleinow" userId="8367952051926987" providerId="LiveId" clId="{C50E4906-8A39-4144-B981-EABAC3B11C1D}" dt="2024-01-30T23:05:54.661" v="189" actId="34819"/>
          <ac:picMkLst>
            <pc:docMk/>
            <pc:sldMk cId="1152585814" sldId="259"/>
            <ac:picMk id="6" creationId="{1F0A84C1-F9F9-B65E-1777-3E6607A285F8}"/>
          </ac:picMkLst>
        </pc:picChg>
      </pc:sldChg>
      <pc:sldChg chg="addSp delSp modSp del mod">
        <pc:chgData name="Jenna Kleinow" userId="8367952051926987" providerId="LiveId" clId="{C50E4906-8A39-4144-B981-EABAC3B11C1D}" dt="2024-02-04T18:57:06.848" v="1966" actId="47"/>
        <pc:sldMkLst>
          <pc:docMk/>
          <pc:sldMk cId="4111722716" sldId="260"/>
        </pc:sldMkLst>
        <pc:spChg chg="mod">
          <ac:chgData name="Jenna Kleinow" userId="8367952051926987" providerId="LiveId" clId="{C50E4906-8A39-4144-B981-EABAC3B11C1D}" dt="2024-02-04T18:17:49.940" v="1701" actId="20577"/>
          <ac:spMkLst>
            <pc:docMk/>
            <pc:sldMk cId="4111722716" sldId="260"/>
            <ac:spMk id="2" creationId="{DB5C69B3-2A21-B6D5-F141-2AA3EEDBE1D1}"/>
          </ac:spMkLst>
        </pc:spChg>
        <pc:spChg chg="mod">
          <ac:chgData name="Jenna Kleinow" userId="8367952051926987" providerId="LiveId" clId="{C50E4906-8A39-4144-B981-EABAC3B11C1D}" dt="2024-02-04T18:56:42.056" v="1959" actId="21"/>
          <ac:spMkLst>
            <pc:docMk/>
            <pc:sldMk cId="4111722716" sldId="260"/>
            <ac:spMk id="3" creationId="{C001ACF3-5C60-D66D-4FDB-8732A210FEB0}"/>
          </ac:spMkLst>
        </pc:spChg>
        <pc:picChg chg="add del mod">
          <ac:chgData name="Jenna Kleinow" userId="8367952051926987" providerId="LiveId" clId="{C50E4906-8A39-4144-B981-EABAC3B11C1D}" dt="2024-01-30T23:05:25.358" v="184" actId="478"/>
          <ac:picMkLst>
            <pc:docMk/>
            <pc:sldMk cId="4111722716" sldId="260"/>
            <ac:picMk id="4" creationId="{8C02D174-2184-297B-BC05-C7AA92798BAD}"/>
          </ac:picMkLst>
        </pc:picChg>
        <pc:picChg chg="add del mod">
          <ac:chgData name="Jenna Kleinow" userId="8367952051926987" providerId="LiveId" clId="{C50E4906-8A39-4144-B981-EABAC3B11C1D}" dt="2024-01-30T23:06:20.218" v="195" actId="478"/>
          <ac:picMkLst>
            <pc:docMk/>
            <pc:sldMk cId="4111722716" sldId="260"/>
            <ac:picMk id="5" creationId="{5781503C-B778-EAF8-1D3D-1E5DCD96B429}"/>
          </ac:picMkLst>
        </pc:picChg>
        <pc:picChg chg="add mod">
          <ac:chgData name="Jenna Kleinow" userId="8367952051926987" providerId="LiveId" clId="{C50E4906-8A39-4144-B981-EABAC3B11C1D}" dt="2024-01-30T23:05:54.661" v="189" actId="34819"/>
          <ac:picMkLst>
            <pc:docMk/>
            <pc:sldMk cId="4111722716" sldId="260"/>
            <ac:picMk id="6" creationId="{B66440E6-FFA0-BFA4-9DFE-825C2A5EC7BA}"/>
          </ac:picMkLst>
        </pc:picChg>
      </pc:sldChg>
      <pc:sldChg chg="addSp delSp modSp mod">
        <pc:chgData name="Jenna Kleinow" userId="8367952051926987" providerId="LiveId" clId="{C50E4906-8A39-4144-B981-EABAC3B11C1D}" dt="2024-01-30T23:55:54.608" v="352" actId="20577"/>
        <pc:sldMkLst>
          <pc:docMk/>
          <pc:sldMk cId="767485041" sldId="261"/>
        </pc:sldMkLst>
        <pc:spChg chg="mod">
          <ac:chgData name="Jenna Kleinow" userId="8367952051926987" providerId="LiveId" clId="{C50E4906-8A39-4144-B981-EABAC3B11C1D}" dt="2024-01-30T23:55:54.608" v="352" actId="20577"/>
          <ac:spMkLst>
            <pc:docMk/>
            <pc:sldMk cId="767485041" sldId="261"/>
            <ac:spMk id="2" creationId="{EE3633BA-D222-0ADF-E0EA-A84E6C5AEFF2}"/>
          </ac:spMkLst>
        </pc:spChg>
        <pc:spChg chg="mod">
          <ac:chgData name="Jenna Kleinow" userId="8367952051926987" providerId="LiveId" clId="{C50E4906-8A39-4144-B981-EABAC3B11C1D}" dt="2024-01-30T23:55:32.793" v="327" actId="21"/>
          <ac:spMkLst>
            <pc:docMk/>
            <pc:sldMk cId="767485041" sldId="261"/>
            <ac:spMk id="3" creationId="{3205384C-4385-3D0B-ACE7-471EDC477595}"/>
          </ac:spMkLst>
        </pc:spChg>
        <pc:spChg chg="add del mod">
          <ac:chgData name="Jenna Kleinow" userId="8367952051926987" providerId="LiveId" clId="{C50E4906-8A39-4144-B981-EABAC3B11C1D}" dt="2024-01-30T23:55:48.380" v="332" actId="1076"/>
          <ac:spMkLst>
            <pc:docMk/>
            <pc:sldMk cId="767485041" sldId="261"/>
            <ac:spMk id="7" creationId="{D7AEE1DC-F082-7C8F-F115-8EDFBEBEA474}"/>
          </ac:spMkLst>
        </pc:spChg>
        <pc:picChg chg="add del mod">
          <ac:chgData name="Jenna Kleinow" userId="8367952051926987" providerId="LiveId" clId="{C50E4906-8A39-4144-B981-EABAC3B11C1D}" dt="2024-01-30T23:05:31.074" v="185" actId="478"/>
          <ac:picMkLst>
            <pc:docMk/>
            <pc:sldMk cId="767485041" sldId="261"/>
            <ac:picMk id="4" creationId="{D2782D52-645C-524D-86B2-F0119F81D22A}"/>
          </ac:picMkLst>
        </pc:picChg>
        <pc:picChg chg="add del mod">
          <ac:chgData name="Jenna Kleinow" userId="8367952051926987" providerId="LiveId" clId="{C50E4906-8A39-4144-B981-EABAC3B11C1D}" dt="2024-01-30T23:06:25.142" v="196" actId="478"/>
          <ac:picMkLst>
            <pc:docMk/>
            <pc:sldMk cId="767485041" sldId="261"/>
            <ac:picMk id="5" creationId="{1E767F14-EBFC-F5F7-8FE2-B349CE72E86F}"/>
          </ac:picMkLst>
        </pc:picChg>
        <pc:picChg chg="add mod">
          <ac:chgData name="Jenna Kleinow" userId="8367952051926987" providerId="LiveId" clId="{C50E4906-8A39-4144-B981-EABAC3B11C1D}" dt="2024-01-30T23:05:54.661" v="189" actId="34819"/>
          <ac:picMkLst>
            <pc:docMk/>
            <pc:sldMk cId="767485041" sldId="261"/>
            <ac:picMk id="6" creationId="{2C53346C-BE75-3B0D-DF26-09375A5BE09B}"/>
          </ac:picMkLst>
        </pc:picChg>
      </pc:sldChg>
      <pc:sldChg chg="new del">
        <pc:chgData name="Jenna Kleinow" userId="8367952051926987" providerId="LiveId" clId="{C50E4906-8A39-4144-B981-EABAC3B11C1D}" dt="2024-01-30T22:49:52.325" v="2" actId="47"/>
        <pc:sldMkLst>
          <pc:docMk/>
          <pc:sldMk cId="1093763341" sldId="262"/>
        </pc:sldMkLst>
      </pc:sldChg>
      <pc:sldChg chg="addSp delSp modSp add del mod ord setBg">
        <pc:chgData name="Jenna Kleinow" userId="8367952051926987" providerId="LiveId" clId="{C50E4906-8A39-4144-B981-EABAC3B11C1D}" dt="2024-01-30T23:55:59.740" v="353" actId="47"/>
        <pc:sldMkLst>
          <pc:docMk/>
          <pc:sldMk cId="534214727" sldId="263"/>
        </pc:sldMkLst>
        <pc:spChg chg="mod">
          <ac:chgData name="Jenna Kleinow" userId="8367952051926987" providerId="LiveId" clId="{C50E4906-8A39-4144-B981-EABAC3B11C1D}" dt="2024-01-30T23:53:47.103" v="301" actId="1076"/>
          <ac:spMkLst>
            <pc:docMk/>
            <pc:sldMk cId="534214727" sldId="263"/>
            <ac:spMk id="2" creationId="{4864FD2C-ED84-75C0-06E3-4EABA9E6FA94}"/>
          </ac:spMkLst>
        </pc:spChg>
        <pc:spChg chg="mod">
          <ac:chgData name="Jenna Kleinow" userId="8367952051926987" providerId="LiveId" clId="{C50E4906-8A39-4144-B981-EABAC3B11C1D}" dt="2024-01-30T23:53:51.350" v="302" actId="1076"/>
          <ac:spMkLst>
            <pc:docMk/>
            <pc:sldMk cId="534214727" sldId="263"/>
            <ac:spMk id="3" creationId="{EC6E6846-78E7-02CB-646D-56D0C88EACDE}"/>
          </ac:spMkLst>
        </pc:spChg>
        <pc:spChg chg="del">
          <ac:chgData name="Jenna Kleinow" userId="8367952051926987" providerId="LiveId" clId="{C50E4906-8A39-4144-B981-EABAC3B11C1D}" dt="2024-01-30T23:52:06.424" v="294" actId="478"/>
          <ac:spMkLst>
            <pc:docMk/>
            <pc:sldMk cId="534214727" sldId="263"/>
            <ac:spMk id="4" creationId="{A79C00DC-C442-8BD2-8865-4BA95B152332}"/>
          </ac:spMkLst>
        </pc:spChg>
        <pc:spChg chg="add del">
          <ac:chgData name="Jenna Kleinow" userId="8367952051926987" providerId="LiveId" clId="{C50E4906-8A39-4144-B981-EABAC3B11C1D}" dt="2024-01-30T23:53:08.127" v="296" actId="26606"/>
          <ac:spMkLst>
            <pc:docMk/>
            <pc:sldMk cId="534214727" sldId="263"/>
            <ac:spMk id="12" creationId="{F21A9228-A4D7-4354-8431-BF1CBF36189C}"/>
          </ac:spMkLst>
        </pc:spChg>
        <pc:spChg chg="add del">
          <ac:chgData name="Jenna Kleinow" userId="8367952051926987" providerId="LiveId" clId="{C50E4906-8A39-4144-B981-EABAC3B11C1D}" dt="2024-01-30T23:53:08.127" v="296" actId="26606"/>
          <ac:spMkLst>
            <pc:docMk/>
            <pc:sldMk cId="534214727" sldId="263"/>
            <ac:spMk id="14" creationId="{6C60306D-4E52-44F2-9372-D634B17B8A97}"/>
          </ac:spMkLst>
        </pc:spChg>
        <pc:spChg chg="add del">
          <ac:chgData name="Jenna Kleinow" userId="8367952051926987" providerId="LiveId" clId="{C50E4906-8A39-4144-B981-EABAC3B11C1D}" dt="2024-01-30T23:53:08.127" v="296" actId="26606"/>
          <ac:spMkLst>
            <pc:docMk/>
            <pc:sldMk cId="534214727" sldId="263"/>
            <ac:spMk id="16" creationId="{9E0E6AA9-EC3C-4F63-B85D-B2112A839B63}"/>
          </ac:spMkLst>
        </pc:spChg>
        <pc:picChg chg="add del mod">
          <ac:chgData name="Jenna Kleinow" userId="8367952051926987" providerId="LiveId" clId="{C50E4906-8A39-4144-B981-EABAC3B11C1D}" dt="2024-01-30T23:05:07.779" v="180" actId="478"/>
          <ac:picMkLst>
            <pc:docMk/>
            <pc:sldMk cId="534214727" sldId="263"/>
            <ac:picMk id="5" creationId="{C75CF150-4896-3077-9ED1-26FE359677FC}"/>
          </ac:picMkLst>
        </pc:picChg>
        <pc:picChg chg="add del mod">
          <ac:chgData name="Jenna Kleinow" userId="8367952051926987" providerId="LiveId" clId="{C50E4906-8A39-4144-B981-EABAC3B11C1D}" dt="2024-01-30T23:06:03.867" v="191" actId="478"/>
          <ac:picMkLst>
            <pc:docMk/>
            <pc:sldMk cId="534214727" sldId="263"/>
            <ac:picMk id="6" creationId="{5AA7C525-06BE-F385-BFDF-515903BB2705}"/>
          </ac:picMkLst>
        </pc:picChg>
        <pc:picChg chg="add mod">
          <ac:chgData name="Jenna Kleinow" userId="8367952051926987" providerId="LiveId" clId="{C50E4906-8A39-4144-B981-EABAC3B11C1D}" dt="2024-01-30T23:53:30.854" v="297" actId="26606"/>
          <ac:picMkLst>
            <pc:docMk/>
            <pc:sldMk cId="534214727" sldId="263"/>
            <ac:picMk id="7" creationId="{41DA924D-4480-6383-2FD2-8963543A1B14}"/>
          </ac:picMkLst>
        </pc:picChg>
      </pc:sldChg>
      <pc:sldChg chg="addSp delSp modSp new mod setBg">
        <pc:chgData name="Jenna Kleinow" userId="8367952051926987" providerId="LiveId" clId="{C50E4906-8A39-4144-B981-EABAC3B11C1D}" dt="2024-02-15T00:47:43.844" v="3385" actId="14100"/>
        <pc:sldMkLst>
          <pc:docMk/>
          <pc:sldMk cId="3682424541" sldId="264"/>
        </pc:sldMkLst>
        <pc:spChg chg="mod">
          <ac:chgData name="Jenna Kleinow" userId="8367952051926987" providerId="LiveId" clId="{C50E4906-8A39-4144-B981-EABAC3B11C1D}" dt="2024-01-30T23:03:50.656" v="174" actId="20577"/>
          <ac:spMkLst>
            <pc:docMk/>
            <pc:sldMk cId="3682424541" sldId="264"/>
            <ac:spMk id="2" creationId="{24DA4FFA-DF6F-BC39-2956-D650A3D31E7B}"/>
          </ac:spMkLst>
        </pc:spChg>
        <pc:spChg chg="mod">
          <ac:chgData name="Jenna Kleinow" userId="8367952051926987" providerId="LiveId" clId="{C50E4906-8A39-4144-B981-EABAC3B11C1D}" dt="2024-02-15T00:47:43.844" v="3385" actId="14100"/>
          <ac:spMkLst>
            <pc:docMk/>
            <pc:sldMk cId="3682424541" sldId="264"/>
            <ac:spMk id="3" creationId="{FAD1A911-87E1-92C4-F6F0-C7D41508CDB7}"/>
          </ac:spMkLst>
        </pc:spChg>
        <pc:spChg chg="add">
          <ac:chgData name="Jenna Kleinow" userId="8367952051926987" providerId="LiveId" clId="{C50E4906-8A39-4144-B981-EABAC3B11C1D}" dt="2024-01-30T22:51:25.056" v="28" actId="26606"/>
          <ac:spMkLst>
            <pc:docMk/>
            <pc:sldMk cId="3682424541" sldId="264"/>
            <ac:spMk id="8" creationId="{B373F125-DEF3-41D6-9918-AB21A2ACC37A}"/>
          </ac:spMkLst>
        </pc:spChg>
        <pc:spChg chg="add">
          <ac:chgData name="Jenna Kleinow" userId="8367952051926987" providerId="LiveId" clId="{C50E4906-8A39-4144-B981-EABAC3B11C1D}" dt="2024-01-30T22:51:25.056" v="28" actId="26606"/>
          <ac:spMkLst>
            <pc:docMk/>
            <pc:sldMk cId="3682424541" sldId="264"/>
            <ac:spMk id="10" creationId="{71E9F226-EB6E-48C9-ADDA-636DE4BF4EBE}"/>
          </ac:spMkLst>
        </pc:spChg>
        <pc:picChg chg="add del mod">
          <ac:chgData name="Jenna Kleinow" userId="8367952051926987" providerId="LiveId" clId="{C50E4906-8A39-4144-B981-EABAC3B11C1D}" dt="2024-01-30T23:04:56.429" v="179" actId="478"/>
          <ac:picMkLst>
            <pc:docMk/>
            <pc:sldMk cId="3682424541" sldId="264"/>
            <ac:picMk id="4" creationId="{EB4A2299-A508-4C9D-0BE0-B60884451086}"/>
          </ac:picMkLst>
        </pc:picChg>
        <pc:picChg chg="add mod">
          <ac:chgData name="Jenna Kleinow" userId="8367952051926987" providerId="LiveId" clId="{C50E4906-8A39-4144-B981-EABAC3B11C1D}" dt="2024-01-30T23:05:50.467" v="188" actId="14100"/>
          <ac:picMkLst>
            <pc:docMk/>
            <pc:sldMk cId="3682424541" sldId="264"/>
            <ac:picMk id="5" creationId="{81760854-3B99-63EF-602E-1C687B0A6FBF}"/>
          </ac:picMkLst>
        </pc:picChg>
      </pc:sldChg>
      <pc:sldChg chg="addSp delSp modSp new mod ord">
        <pc:chgData name="Jenna Kleinow" userId="8367952051926987" providerId="LiveId" clId="{C50E4906-8A39-4144-B981-EABAC3B11C1D}" dt="2024-02-03T23:46:02.704" v="918" actId="1076"/>
        <pc:sldMkLst>
          <pc:docMk/>
          <pc:sldMk cId="990936614" sldId="265"/>
        </pc:sldMkLst>
        <pc:spChg chg="mod">
          <ac:chgData name="Jenna Kleinow" userId="8367952051926987" providerId="LiveId" clId="{C50E4906-8A39-4144-B981-EABAC3B11C1D}" dt="2024-02-03T23:40:56.849" v="890" actId="20577"/>
          <ac:spMkLst>
            <pc:docMk/>
            <pc:sldMk cId="990936614" sldId="265"/>
            <ac:spMk id="2" creationId="{B0B1FC7A-4C08-27A3-1743-AA4CDB04D659}"/>
          </ac:spMkLst>
        </pc:spChg>
        <pc:spChg chg="del">
          <ac:chgData name="Jenna Kleinow" userId="8367952051926987" providerId="LiveId" clId="{C50E4906-8A39-4144-B981-EABAC3B11C1D}" dt="2024-01-30T23:35:45.707" v="241"/>
          <ac:spMkLst>
            <pc:docMk/>
            <pc:sldMk cId="990936614" sldId="265"/>
            <ac:spMk id="3" creationId="{547FD5BD-6B29-2CE0-0019-6D57DCB6BDF3}"/>
          </ac:spMkLst>
        </pc:spChg>
        <pc:spChg chg="add mod">
          <ac:chgData name="Jenna Kleinow" userId="8367952051926987" providerId="LiveId" clId="{C50E4906-8A39-4144-B981-EABAC3B11C1D}" dt="2024-02-03T23:33:35.588" v="361" actId="1076"/>
          <ac:spMkLst>
            <pc:docMk/>
            <pc:sldMk cId="990936614" sldId="265"/>
            <ac:spMk id="4" creationId="{7600C158-8392-7541-9F30-87B8BAD0B7F7}"/>
          </ac:spMkLst>
        </pc:spChg>
        <pc:spChg chg="add mod">
          <ac:chgData name="Jenna Kleinow" userId="8367952051926987" providerId="LiveId" clId="{C50E4906-8A39-4144-B981-EABAC3B11C1D}" dt="2024-02-03T23:46:02.704" v="918" actId="1076"/>
          <ac:spMkLst>
            <pc:docMk/>
            <pc:sldMk cId="990936614" sldId="265"/>
            <ac:spMk id="5" creationId="{51254182-EC70-6080-CD05-F782AC72650D}"/>
          </ac:spMkLst>
        </pc:spChg>
        <pc:spChg chg="add del mod">
          <ac:chgData name="Jenna Kleinow" userId="8367952051926987" providerId="LiveId" clId="{C50E4906-8A39-4144-B981-EABAC3B11C1D}" dt="2024-02-03T23:45:21.750" v="916" actId="478"/>
          <ac:spMkLst>
            <pc:docMk/>
            <pc:sldMk cId="990936614" sldId="265"/>
            <ac:spMk id="7" creationId="{6AD0C3E0-2C12-F1EE-E616-DB9D10C094BA}"/>
          </ac:spMkLst>
        </pc:spChg>
        <pc:spChg chg="add mod">
          <ac:chgData name="Jenna Kleinow" userId="8367952051926987" providerId="LiveId" clId="{C50E4906-8A39-4144-B981-EABAC3B11C1D}" dt="2024-02-03T23:45:25.132" v="917" actId="1076"/>
          <ac:spMkLst>
            <pc:docMk/>
            <pc:sldMk cId="990936614" sldId="265"/>
            <ac:spMk id="9" creationId="{8DEDAE8D-E5B3-4F37-CE63-42907FF8E329}"/>
          </ac:spMkLst>
        </pc:spChg>
        <pc:picChg chg="add mod">
          <ac:chgData name="Jenna Kleinow" userId="8367952051926987" providerId="LiveId" clId="{C50E4906-8A39-4144-B981-EABAC3B11C1D}" dt="2024-02-03T19:20:56.134" v="354"/>
          <ac:picMkLst>
            <pc:docMk/>
            <pc:sldMk cId="990936614" sldId="265"/>
            <ac:picMk id="3" creationId="{82FC460A-61EA-91E9-98D0-FF9E05FC77E8}"/>
          </ac:picMkLst>
        </pc:picChg>
        <pc:picChg chg="add mod">
          <ac:chgData name="Jenna Kleinow" userId="8367952051926987" providerId="LiveId" clId="{C50E4906-8A39-4144-B981-EABAC3B11C1D}" dt="2024-02-03T23:39:17.081" v="773" actId="1076"/>
          <ac:picMkLst>
            <pc:docMk/>
            <pc:sldMk cId="990936614" sldId="265"/>
            <ac:picMk id="1026" creationId="{827DF43F-3A12-8CAD-245E-7F3F22892958}"/>
          </ac:picMkLst>
        </pc:picChg>
      </pc:sldChg>
      <pc:sldChg chg="addSp delSp modSp new mod ord">
        <pc:chgData name="Jenna Kleinow" userId="8367952051926987" providerId="LiveId" clId="{C50E4906-8A39-4144-B981-EABAC3B11C1D}" dt="2024-02-12T19:18:44.788" v="3335"/>
        <pc:sldMkLst>
          <pc:docMk/>
          <pc:sldMk cId="341564174" sldId="266"/>
        </pc:sldMkLst>
        <pc:spChg chg="mod">
          <ac:chgData name="Jenna Kleinow" userId="8367952051926987" providerId="LiveId" clId="{C50E4906-8A39-4144-B981-EABAC3B11C1D}" dt="2024-02-03T23:45:03.273" v="915" actId="20577"/>
          <ac:spMkLst>
            <pc:docMk/>
            <pc:sldMk cId="341564174" sldId="266"/>
            <ac:spMk id="2" creationId="{C2917AE0-EB27-0C95-64E1-1FE4028AC4C3}"/>
          </ac:spMkLst>
        </pc:spChg>
        <pc:spChg chg="del">
          <ac:chgData name="Jenna Kleinow" userId="8367952051926987" providerId="LiveId" clId="{C50E4906-8A39-4144-B981-EABAC3B11C1D}" dt="2024-02-03T23:44:47.806" v="902"/>
          <ac:spMkLst>
            <pc:docMk/>
            <pc:sldMk cId="341564174" sldId="266"/>
            <ac:spMk id="3" creationId="{2755FBDD-9AE3-C93A-4C56-26A20FF49FAC}"/>
          </ac:spMkLst>
        </pc:spChg>
        <pc:spChg chg="add mod">
          <ac:chgData name="Jenna Kleinow" userId="8367952051926987" providerId="LiveId" clId="{C50E4906-8A39-4144-B981-EABAC3B11C1D}" dt="2024-02-04T20:02:21.848" v="2545"/>
          <ac:spMkLst>
            <pc:docMk/>
            <pc:sldMk cId="341564174" sldId="266"/>
            <ac:spMk id="4" creationId="{A1D2A3E0-EE29-C19F-23C8-56427F4A30CF}"/>
          </ac:spMkLst>
        </pc:spChg>
      </pc:sldChg>
      <pc:sldChg chg="addSp delSp modSp new mod modNotesTx">
        <pc:chgData name="Jenna Kleinow" userId="8367952051926987" providerId="LiveId" clId="{C50E4906-8A39-4144-B981-EABAC3B11C1D}" dt="2024-02-22T01:10:18.345" v="3386" actId="20577"/>
        <pc:sldMkLst>
          <pc:docMk/>
          <pc:sldMk cId="2750770595" sldId="267"/>
        </pc:sldMkLst>
        <pc:spChg chg="mod">
          <ac:chgData name="Jenna Kleinow" userId="8367952051926987" providerId="LiveId" clId="{C50E4906-8A39-4144-B981-EABAC3B11C1D}" dt="2024-02-04T17:58:02.783" v="1436" actId="20577"/>
          <ac:spMkLst>
            <pc:docMk/>
            <pc:sldMk cId="2750770595" sldId="267"/>
            <ac:spMk id="2" creationId="{8AF2C19C-B26E-2D73-92EA-3F5FE72E487A}"/>
          </ac:spMkLst>
        </pc:spChg>
        <pc:spChg chg="mod">
          <ac:chgData name="Jenna Kleinow" userId="8367952051926987" providerId="LiveId" clId="{C50E4906-8A39-4144-B981-EABAC3B11C1D}" dt="2024-02-04T17:55:45.024" v="1426" actId="20577"/>
          <ac:spMkLst>
            <pc:docMk/>
            <pc:sldMk cId="2750770595" sldId="267"/>
            <ac:spMk id="3" creationId="{DC956332-B1E2-07A3-ABAB-FFCB6D56E54F}"/>
          </ac:spMkLst>
        </pc:spChg>
        <pc:spChg chg="add mod">
          <ac:chgData name="Jenna Kleinow" userId="8367952051926987" providerId="LiveId" clId="{C50E4906-8A39-4144-B981-EABAC3B11C1D}" dt="2024-02-04T02:01:28.743" v="1395" actId="1076"/>
          <ac:spMkLst>
            <pc:docMk/>
            <pc:sldMk cId="2750770595" sldId="267"/>
            <ac:spMk id="7" creationId="{92C37A74-DB6B-4E5E-4521-2921F08B29F3}"/>
          </ac:spMkLst>
        </pc:spChg>
        <pc:spChg chg="add mod">
          <ac:chgData name="Jenna Kleinow" userId="8367952051926987" providerId="LiveId" clId="{C50E4906-8A39-4144-B981-EABAC3B11C1D}" dt="2024-02-04T02:01:14.583" v="1392" actId="1076"/>
          <ac:spMkLst>
            <pc:docMk/>
            <pc:sldMk cId="2750770595" sldId="267"/>
            <ac:spMk id="12" creationId="{45EFE8AD-6101-487C-C766-CC688906374C}"/>
          </ac:spMkLst>
        </pc:spChg>
        <pc:picChg chg="add mod">
          <ac:chgData name="Jenna Kleinow" userId="8367952051926987" providerId="LiveId" clId="{C50E4906-8A39-4144-B981-EABAC3B11C1D}" dt="2024-02-04T01:45:48.578" v="1058" actId="1076"/>
          <ac:picMkLst>
            <pc:docMk/>
            <pc:sldMk cId="2750770595" sldId="267"/>
            <ac:picMk id="5" creationId="{E08EA1B3-AE2F-4A67-275B-DB5B1DE8CBD3}"/>
          </ac:picMkLst>
        </pc:picChg>
        <pc:picChg chg="add del mod">
          <ac:chgData name="Jenna Kleinow" userId="8367952051926987" providerId="LiveId" clId="{C50E4906-8A39-4144-B981-EABAC3B11C1D}" dt="2024-02-04T01:45:41.503" v="1054" actId="478"/>
          <ac:picMkLst>
            <pc:docMk/>
            <pc:sldMk cId="2750770595" sldId="267"/>
            <ac:picMk id="9" creationId="{C6F0CFD9-E78D-4C56-85A1-E0EB7CAAB06E}"/>
          </ac:picMkLst>
        </pc:picChg>
        <pc:picChg chg="add mod">
          <ac:chgData name="Jenna Kleinow" userId="8367952051926987" providerId="LiveId" clId="{C50E4906-8A39-4144-B981-EABAC3B11C1D}" dt="2024-02-04T01:45:46.852" v="1057" actId="14100"/>
          <ac:picMkLst>
            <pc:docMk/>
            <pc:sldMk cId="2750770595" sldId="267"/>
            <ac:picMk id="11" creationId="{360DFC05-E264-0865-C9FF-B964FDE25CD9}"/>
          </ac:picMkLst>
        </pc:picChg>
      </pc:sldChg>
      <pc:sldChg chg="addSp delSp modSp new mod ord setBg setClrOvrMap">
        <pc:chgData name="Jenna Kleinow" userId="8367952051926987" providerId="LiveId" clId="{C50E4906-8A39-4144-B981-EABAC3B11C1D}" dt="2024-02-04T18:29:14.057" v="1838" actId="26606"/>
        <pc:sldMkLst>
          <pc:docMk/>
          <pc:sldMk cId="1087056603" sldId="268"/>
        </pc:sldMkLst>
        <pc:spChg chg="mod ord">
          <ac:chgData name="Jenna Kleinow" userId="8367952051926987" providerId="LiveId" clId="{C50E4906-8A39-4144-B981-EABAC3B11C1D}" dt="2024-02-04T18:29:14.041" v="1837" actId="26606"/>
          <ac:spMkLst>
            <pc:docMk/>
            <pc:sldMk cId="1087056603" sldId="268"/>
            <ac:spMk id="2" creationId="{9A7D56EC-D7EE-B8CC-8A90-D5CC6E12B9DA}"/>
          </ac:spMkLst>
        </pc:spChg>
        <pc:spChg chg="add del mod">
          <ac:chgData name="Jenna Kleinow" userId="8367952051926987" providerId="LiveId" clId="{C50E4906-8A39-4144-B981-EABAC3B11C1D}" dt="2024-02-04T18:28:20.786" v="1831" actId="26606"/>
          <ac:spMkLst>
            <pc:docMk/>
            <pc:sldMk cId="1087056603" sldId="268"/>
            <ac:spMk id="3" creationId="{DD864C28-F95E-986C-5225-B877D0975B05}"/>
          </ac:spMkLst>
        </pc:spChg>
        <pc:spChg chg="add del">
          <ac:chgData name="Jenna Kleinow" userId="8367952051926987" providerId="LiveId" clId="{C50E4906-8A39-4144-B981-EABAC3B11C1D}" dt="2024-02-04T18:28:08.873" v="1826" actId="26606"/>
          <ac:spMkLst>
            <pc:docMk/>
            <pc:sldMk cId="1087056603" sldId="268"/>
            <ac:spMk id="9" creationId="{F92989FB-1024-49B7-BDF1-B3CE27D48623}"/>
          </ac:spMkLst>
        </pc:spChg>
        <pc:spChg chg="add del">
          <ac:chgData name="Jenna Kleinow" userId="8367952051926987" providerId="LiveId" clId="{C50E4906-8A39-4144-B981-EABAC3B11C1D}" dt="2024-02-04T18:28:08.873" v="1826" actId="26606"/>
          <ac:spMkLst>
            <pc:docMk/>
            <pc:sldMk cId="1087056603" sldId="268"/>
            <ac:spMk id="11" creationId="{DFEE959E-BF10-4204-9556-D1707088D445}"/>
          </ac:spMkLst>
        </pc:spChg>
        <pc:spChg chg="add del">
          <ac:chgData name="Jenna Kleinow" userId="8367952051926987" providerId="LiveId" clId="{C50E4906-8A39-4144-B981-EABAC3B11C1D}" dt="2024-02-04T18:28:08.873" v="1826" actId="26606"/>
          <ac:spMkLst>
            <pc:docMk/>
            <pc:sldMk cId="1087056603" sldId="268"/>
            <ac:spMk id="13" creationId="{DDD17B6A-CB37-4005-9681-A20AFCDC7822}"/>
          </ac:spMkLst>
        </pc:spChg>
        <pc:spChg chg="add del">
          <ac:chgData name="Jenna Kleinow" userId="8367952051926987" providerId="LiveId" clId="{C50E4906-8A39-4144-B981-EABAC3B11C1D}" dt="2024-02-04T18:28:08.873" v="1826" actId="26606"/>
          <ac:spMkLst>
            <pc:docMk/>
            <pc:sldMk cId="1087056603" sldId="268"/>
            <ac:spMk id="15" creationId="{3B7BBDE9-DAED-40B0-A640-503C918D1CE3}"/>
          </ac:spMkLst>
        </pc:spChg>
        <pc:spChg chg="add del">
          <ac:chgData name="Jenna Kleinow" userId="8367952051926987" providerId="LiveId" clId="{C50E4906-8A39-4144-B981-EABAC3B11C1D}" dt="2024-02-04T18:28:08.873" v="1826" actId="26606"/>
          <ac:spMkLst>
            <pc:docMk/>
            <pc:sldMk cId="1087056603" sldId="268"/>
            <ac:spMk id="17" creationId="{7BC7EA7B-802E-41F4-8926-C4475287AA31}"/>
          </ac:spMkLst>
        </pc:spChg>
        <pc:spChg chg="add del">
          <ac:chgData name="Jenna Kleinow" userId="8367952051926987" providerId="LiveId" clId="{C50E4906-8A39-4144-B981-EABAC3B11C1D}" dt="2024-02-04T18:28:18.442" v="1828" actId="26606"/>
          <ac:spMkLst>
            <pc:docMk/>
            <pc:sldMk cId="1087056603" sldId="268"/>
            <ac:spMk id="19" creationId="{1BB56EB9-078F-4952-AC1F-149C7A0AE4D5}"/>
          </ac:spMkLst>
        </pc:spChg>
        <pc:spChg chg="add del">
          <ac:chgData name="Jenna Kleinow" userId="8367952051926987" providerId="LiveId" clId="{C50E4906-8A39-4144-B981-EABAC3B11C1D}" dt="2024-02-04T18:28:18.442" v="1828" actId="26606"/>
          <ac:spMkLst>
            <pc:docMk/>
            <pc:sldMk cId="1087056603" sldId="268"/>
            <ac:spMk id="21" creationId="{7B42427A-0A1F-4A55-8705-D9179F1E0CFB}"/>
          </ac:spMkLst>
        </pc:spChg>
        <pc:spChg chg="add del">
          <ac:chgData name="Jenna Kleinow" userId="8367952051926987" providerId="LiveId" clId="{C50E4906-8A39-4144-B981-EABAC3B11C1D}" dt="2024-02-04T18:28:18.442" v="1828" actId="26606"/>
          <ac:spMkLst>
            <pc:docMk/>
            <pc:sldMk cId="1087056603" sldId="268"/>
            <ac:spMk id="22" creationId="{DD864C28-F95E-986C-5225-B877D0975B05}"/>
          </ac:spMkLst>
        </pc:spChg>
        <pc:spChg chg="add del">
          <ac:chgData name="Jenna Kleinow" userId="8367952051926987" providerId="LiveId" clId="{C50E4906-8A39-4144-B981-EABAC3B11C1D}" dt="2024-02-04T18:28:20.753" v="1830" actId="26606"/>
          <ac:spMkLst>
            <pc:docMk/>
            <pc:sldMk cId="1087056603" sldId="268"/>
            <ac:spMk id="24" creationId="{B8DD2392-397B-48BF-BEFA-EA1FB881CA85}"/>
          </ac:spMkLst>
        </pc:spChg>
        <pc:spChg chg="add del">
          <ac:chgData name="Jenna Kleinow" userId="8367952051926987" providerId="LiveId" clId="{C50E4906-8A39-4144-B981-EABAC3B11C1D}" dt="2024-02-04T18:28:20.753" v="1830" actId="26606"/>
          <ac:spMkLst>
            <pc:docMk/>
            <pc:sldMk cId="1087056603" sldId="268"/>
            <ac:spMk id="26" creationId="{DD864C28-F95E-986C-5225-B877D0975B05}"/>
          </ac:spMkLst>
        </pc:spChg>
        <pc:spChg chg="add del">
          <ac:chgData name="Jenna Kleinow" userId="8367952051926987" providerId="LiveId" clId="{C50E4906-8A39-4144-B981-EABAC3B11C1D}" dt="2024-02-04T18:29:14.057" v="1838" actId="26606"/>
          <ac:spMkLst>
            <pc:docMk/>
            <pc:sldMk cId="1087056603" sldId="268"/>
            <ac:spMk id="28" creationId="{1BB56EB9-078F-4952-AC1F-149C7A0AE4D5}"/>
          </ac:spMkLst>
        </pc:spChg>
        <pc:spChg chg="add del">
          <ac:chgData name="Jenna Kleinow" userId="8367952051926987" providerId="LiveId" clId="{C50E4906-8A39-4144-B981-EABAC3B11C1D}" dt="2024-02-04T18:29:14.057" v="1838" actId="26606"/>
          <ac:spMkLst>
            <pc:docMk/>
            <pc:sldMk cId="1087056603" sldId="268"/>
            <ac:spMk id="30" creationId="{7B42427A-0A1F-4A55-8705-D9179F1E0CFB}"/>
          </ac:spMkLst>
        </pc:spChg>
        <pc:spChg chg="add mod">
          <ac:chgData name="Jenna Kleinow" userId="8367952051926987" providerId="LiveId" clId="{C50E4906-8A39-4144-B981-EABAC3B11C1D}" dt="2024-02-04T18:29:14.041" v="1837" actId="26606"/>
          <ac:spMkLst>
            <pc:docMk/>
            <pc:sldMk cId="1087056603" sldId="268"/>
            <ac:spMk id="31" creationId="{DD864C28-F95E-986C-5225-B877D0975B05}"/>
          </ac:spMkLst>
        </pc:spChg>
        <pc:spChg chg="add del">
          <ac:chgData name="Jenna Kleinow" userId="8367952051926987" providerId="LiveId" clId="{C50E4906-8A39-4144-B981-EABAC3B11C1D}" dt="2024-02-04T18:29:05.636" v="1833" actId="26606"/>
          <ac:spMkLst>
            <pc:docMk/>
            <pc:sldMk cId="1087056603" sldId="268"/>
            <ac:spMk id="36" creationId="{504BED40-EAF7-4E55-AFF7-2CD840EBD3AA}"/>
          </ac:spMkLst>
        </pc:spChg>
        <pc:spChg chg="add del">
          <ac:chgData name="Jenna Kleinow" userId="8367952051926987" providerId="LiveId" clId="{C50E4906-8A39-4144-B981-EABAC3B11C1D}" dt="2024-02-04T18:29:05.636" v="1833" actId="26606"/>
          <ac:spMkLst>
            <pc:docMk/>
            <pc:sldMk cId="1087056603" sldId="268"/>
            <ac:spMk id="38" creationId="{F367CCF1-BB1E-41CF-8499-94A870C33EFA}"/>
          </ac:spMkLst>
        </pc:spChg>
        <pc:spChg chg="add del">
          <ac:chgData name="Jenna Kleinow" userId="8367952051926987" providerId="LiveId" clId="{C50E4906-8A39-4144-B981-EABAC3B11C1D}" dt="2024-02-04T18:29:12.597" v="1835" actId="26606"/>
          <ac:spMkLst>
            <pc:docMk/>
            <pc:sldMk cId="1087056603" sldId="268"/>
            <ac:spMk id="40" creationId="{1BB56EB9-078F-4952-AC1F-149C7A0AE4D5}"/>
          </ac:spMkLst>
        </pc:spChg>
        <pc:spChg chg="add del">
          <ac:chgData name="Jenna Kleinow" userId="8367952051926987" providerId="LiveId" clId="{C50E4906-8A39-4144-B981-EABAC3B11C1D}" dt="2024-02-04T18:29:12.597" v="1835" actId="26606"/>
          <ac:spMkLst>
            <pc:docMk/>
            <pc:sldMk cId="1087056603" sldId="268"/>
            <ac:spMk id="41" creationId="{7B42427A-0A1F-4A55-8705-D9179F1E0CFB}"/>
          </ac:spMkLst>
        </pc:spChg>
        <pc:spChg chg="add del">
          <ac:chgData name="Jenna Kleinow" userId="8367952051926987" providerId="LiveId" clId="{C50E4906-8A39-4144-B981-EABAC3B11C1D}" dt="2024-02-04T18:29:14.041" v="1837" actId="26606"/>
          <ac:spMkLst>
            <pc:docMk/>
            <pc:sldMk cId="1087056603" sldId="268"/>
            <ac:spMk id="42" creationId="{EE54A6FE-D8CB-48A3-900B-053D4EBD3B85}"/>
          </ac:spMkLst>
        </pc:spChg>
        <pc:spChg chg="add del">
          <ac:chgData name="Jenna Kleinow" userId="8367952051926987" providerId="LiveId" clId="{C50E4906-8A39-4144-B981-EABAC3B11C1D}" dt="2024-02-04T18:29:14.041" v="1837" actId="26606"/>
          <ac:spMkLst>
            <pc:docMk/>
            <pc:sldMk cId="1087056603" sldId="268"/>
            <ac:spMk id="43" creationId="{1BB56EB9-078F-4952-AC1F-149C7A0AE4D5}"/>
          </ac:spMkLst>
        </pc:spChg>
        <pc:spChg chg="add del">
          <ac:chgData name="Jenna Kleinow" userId="8367952051926987" providerId="LiveId" clId="{C50E4906-8A39-4144-B981-EABAC3B11C1D}" dt="2024-02-04T18:29:14.041" v="1837" actId="26606"/>
          <ac:spMkLst>
            <pc:docMk/>
            <pc:sldMk cId="1087056603" sldId="268"/>
            <ac:spMk id="44" creationId="{10058680-D07C-4893-B2B7-91543F18AB32}"/>
          </ac:spMkLst>
        </pc:spChg>
        <pc:spChg chg="add del">
          <ac:chgData name="Jenna Kleinow" userId="8367952051926987" providerId="LiveId" clId="{C50E4906-8A39-4144-B981-EABAC3B11C1D}" dt="2024-02-04T18:29:14.041" v="1837" actId="26606"/>
          <ac:spMkLst>
            <pc:docMk/>
            <pc:sldMk cId="1087056603" sldId="268"/>
            <ac:spMk id="45" creationId="{7B42427A-0A1F-4A55-8705-D9179F1E0CFB}"/>
          </ac:spMkLst>
        </pc:spChg>
        <pc:spChg chg="add">
          <ac:chgData name="Jenna Kleinow" userId="8367952051926987" providerId="LiveId" clId="{C50E4906-8A39-4144-B981-EABAC3B11C1D}" dt="2024-02-04T18:29:14.057" v="1838" actId="26606"/>
          <ac:spMkLst>
            <pc:docMk/>
            <pc:sldMk cId="1087056603" sldId="268"/>
            <ac:spMk id="47" creationId="{1BB56EB9-078F-4952-AC1F-149C7A0AE4D5}"/>
          </ac:spMkLst>
        </pc:spChg>
        <pc:spChg chg="add">
          <ac:chgData name="Jenna Kleinow" userId="8367952051926987" providerId="LiveId" clId="{C50E4906-8A39-4144-B981-EABAC3B11C1D}" dt="2024-02-04T18:29:14.057" v="1838" actId="26606"/>
          <ac:spMkLst>
            <pc:docMk/>
            <pc:sldMk cId="1087056603" sldId="268"/>
            <ac:spMk id="48" creationId="{7B42427A-0A1F-4A55-8705-D9179F1E0CFB}"/>
          </ac:spMkLst>
        </pc:spChg>
        <pc:graphicFrameChg chg="add del">
          <ac:chgData name="Jenna Kleinow" userId="8367952051926987" providerId="LiveId" clId="{C50E4906-8A39-4144-B981-EABAC3B11C1D}" dt="2024-02-04T18:28:05.179" v="1824" actId="26606"/>
          <ac:graphicFrameMkLst>
            <pc:docMk/>
            <pc:sldMk cId="1087056603" sldId="268"/>
            <ac:graphicFrameMk id="5" creationId="{4DF73105-0CA9-0611-9415-A69668514A27}"/>
          </ac:graphicFrameMkLst>
        </pc:graphicFrameChg>
        <pc:graphicFrameChg chg="add del">
          <ac:chgData name="Jenna Kleinow" userId="8367952051926987" providerId="LiveId" clId="{C50E4906-8A39-4144-B981-EABAC3B11C1D}" dt="2024-02-04T18:28:08.873" v="1826" actId="26606"/>
          <ac:graphicFrameMkLst>
            <pc:docMk/>
            <pc:sldMk cId="1087056603" sldId="268"/>
            <ac:graphicFrameMk id="7" creationId="{AD180B7D-6CEF-E0A2-D856-A6F5BA92B64E}"/>
          </ac:graphicFrameMkLst>
        </pc:graphicFrameChg>
        <pc:picChg chg="add del">
          <ac:chgData name="Jenna Kleinow" userId="8367952051926987" providerId="LiveId" clId="{C50E4906-8A39-4144-B981-EABAC3B11C1D}" dt="2024-02-04T18:28:18.442" v="1828" actId="26606"/>
          <ac:picMkLst>
            <pc:docMk/>
            <pc:sldMk cId="1087056603" sldId="268"/>
            <ac:picMk id="20" creationId="{039C1626-3B43-D5EC-949B-ECDEFB7D4EA1}"/>
          </ac:picMkLst>
        </pc:picChg>
        <pc:picChg chg="add del">
          <ac:chgData name="Jenna Kleinow" userId="8367952051926987" providerId="LiveId" clId="{C50E4906-8A39-4144-B981-EABAC3B11C1D}" dt="2024-02-04T18:28:20.753" v="1830" actId="26606"/>
          <ac:picMkLst>
            <pc:docMk/>
            <pc:sldMk cId="1087056603" sldId="268"/>
            <ac:picMk id="25" creationId="{91F7F888-C68A-C3F5-9E7C-CB7A0407E612}"/>
          </ac:picMkLst>
        </pc:picChg>
        <pc:picChg chg="add mod">
          <ac:chgData name="Jenna Kleinow" userId="8367952051926987" providerId="LiveId" clId="{C50E4906-8A39-4144-B981-EABAC3B11C1D}" dt="2024-02-04T18:29:14.057" v="1838" actId="26606"/>
          <ac:picMkLst>
            <pc:docMk/>
            <pc:sldMk cId="1087056603" sldId="268"/>
            <ac:picMk id="29" creationId="{039C1626-3B43-D5EC-949B-ECDEFB7D4EA1}"/>
          </ac:picMkLst>
        </pc:picChg>
      </pc:sldChg>
      <pc:sldChg chg="addSp delSp modSp new mod">
        <pc:chgData name="Jenna Kleinow" userId="8367952051926987" providerId="LiveId" clId="{C50E4906-8A39-4144-B981-EABAC3B11C1D}" dt="2024-02-04T19:07:40.523" v="2053" actId="1076"/>
        <pc:sldMkLst>
          <pc:docMk/>
          <pc:sldMk cId="954828450" sldId="269"/>
        </pc:sldMkLst>
        <pc:spChg chg="mod">
          <ac:chgData name="Jenna Kleinow" userId="8367952051926987" providerId="LiveId" clId="{C50E4906-8A39-4144-B981-EABAC3B11C1D}" dt="2024-02-04T18:24:17.609" v="1756" actId="20577"/>
          <ac:spMkLst>
            <pc:docMk/>
            <pc:sldMk cId="954828450" sldId="269"/>
            <ac:spMk id="2" creationId="{3B5322A6-12C8-E711-06EB-D316BEE89AD8}"/>
          </ac:spMkLst>
        </pc:spChg>
        <pc:spChg chg="del mod">
          <ac:chgData name="Jenna Kleinow" userId="8367952051926987" providerId="LiveId" clId="{C50E4906-8A39-4144-B981-EABAC3B11C1D}" dt="2024-02-04T18:25:13.621" v="1769" actId="478"/>
          <ac:spMkLst>
            <pc:docMk/>
            <pc:sldMk cId="954828450" sldId="269"/>
            <ac:spMk id="3" creationId="{B3FC1945-B144-DBCE-D11F-EBDE6652F327}"/>
          </ac:spMkLst>
        </pc:spChg>
        <pc:spChg chg="add mod">
          <ac:chgData name="Jenna Kleinow" userId="8367952051926987" providerId="LiveId" clId="{C50E4906-8A39-4144-B981-EABAC3B11C1D}" dt="2024-02-04T19:07:36.419" v="2051" actId="1076"/>
          <ac:spMkLst>
            <pc:docMk/>
            <pc:sldMk cId="954828450" sldId="269"/>
            <ac:spMk id="4" creationId="{523C9380-C2CE-6DEC-2AD4-44EC1D6DF4E9}"/>
          </ac:spMkLst>
        </pc:spChg>
        <pc:spChg chg="add mod">
          <ac:chgData name="Jenna Kleinow" userId="8367952051926987" providerId="LiveId" clId="{C50E4906-8A39-4144-B981-EABAC3B11C1D}" dt="2024-02-04T19:06:23.173" v="2047"/>
          <ac:spMkLst>
            <pc:docMk/>
            <pc:sldMk cId="954828450" sldId="269"/>
            <ac:spMk id="9" creationId="{91E050CE-AF31-8FD7-7410-2EDA0CF9A269}"/>
          </ac:spMkLst>
        </pc:spChg>
        <pc:picChg chg="add mod">
          <ac:chgData name="Jenna Kleinow" userId="8367952051926987" providerId="LiveId" clId="{C50E4906-8A39-4144-B981-EABAC3B11C1D}" dt="2024-02-04T19:07:40.523" v="2053" actId="1076"/>
          <ac:picMkLst>
            <pc:docMk/>
            <pc:sldMk cId="954828450" sldId="269"/>
            <ac:picMk id="6" creationId="{13F65224-C569-E441-FF57-9B19070E39F6}"/>
          </ac:picMkLst>
        </pc:picChg>
        <pc:picChg chg="add mod">
          <ac:chgData name="Jenna Kleinow" userId="8367952051926987" providerId="LiveId" clId="{C50E4906-8A39-4144-B981-EABAC3B11C1D}" dt="2024-02-04T19:07:13.092" v="2049" actId="1076"/>
          <ac:picMkLst>
            <pc:docMk/>
            <pc:sldMk cId="954828450" sldId="269"/>
            <ac:picMk id="8" creationId="{CB0820B1-B4DC-77C4-47EC-FCF81B19A23D}"/>
          </ac:picMkLst>
        </pc:picChg>
      </pc:sldChg>
      <pc:sldChg chg="addSp delSp modSp new mod modNotesTx">
        <pc:chgData name="Jenna Kleinow" userId="8367952051926987" providerId="LiveId" clId="{C50E4906-8A39-4144-B981-EABAC3B11C1D}" dt="2024-02-22T01:10:27.492" v="3387" actId="20577"/>
        <pc:sldMkLst>
          <pc:docMk/>
          <pc:sldMk cId="1799309242" sldId="270"/>
        </pc:sldMkLst>
        <pc:spChg chg="mod">
          <ac:chgData name="Jenna Kleinow" userId="8367952051926987" providerId="LiveId" clId="{C50E4906-8A39-4144-B981-EABAC3B11C1D}" dt="2024-02-04T18:24:26.020" v="1762" actId="20577"/>
          <ac:spMkLst>
            <pc:docMk/>
            <pc:sldMk cId="1799309242" sldId="270"/>
            <ac:spMk id="2" creationId="{FBC39726-5397-6297-13C8-270CFF09E84D}"/>
          </ac:spMkLst>
        </pc:spChg>
        <pc:spChg chg="del">
          <ac:chgData name="Jenna Kleinow" userId="8367952051926987" providerId="LiveId" clId="{C50E4906-8A39-4144-B981-EABAC3B11C1D}" dt="2024-02-04T18:25:18.884" v="1770" actId="478"/>
          <ac:spMkLst>
            <pc:docMk/>
            <pc:sldMk cId="1799309242" sldId="270"/>
            <ac:spMk id="3" creationId="{A11AF1C9-5A54-0620-29AD-812946A95DA8}"/>
          </ac:spMkLst>
        </pc:spChg>
        <pc:spChg chg="add mod">
          <ac:chgData name="Jenna Kleinow" userId="8367952051926987" providerId="LiveId" clId="{C50E4906-8A39-4144-B981-EABAC3B11C1D}" dt="2024-02-04T19:10:20.525" v="2086" actId="20577"/>
          <ac:spMkLst>
            <pc:docMk/>
            <pc:sldMk cId="1799309242" sldId="270"/>
            <ac:spMk id="4" creationId="{06965903-BD72-A3A1-4BBB-6C4EE7DC8386}"/>
          </ac:spMkLst>
        </pc:spChg>
        <pc:spChg chg="add mod">
          <ac:chgData name="Jenna Kleinow" userId="8367952051926987" providerId="LiveId" clId="{C50E4906-8A39-4144-B981-EABAC3B11C1D}" dt="2024-02-04T18:46:17.865" v="1867" actId="1076"/>
          <ac:spMkLst>
            <pc:docMk/>
            <pc:sldMk cId="1799309242" sldId="270"/>
            <ac:spMk id="6" creationId="{C9E8CAA9-2725-DB5C-FE4A-F4715EF5B403}"/>
          </ac:spMkLst>
        </pc:spChg>
        <pc:picChg chg="add mod">
          <ac:chgData name="Jenna Kleinow" userId="8367952051926987" providerId="LiveId" clId="{C50E4906-8A39-4144-B981-EABAC3B11C1D}" dt="2024-02-04T18:40:34.386" v="1861" actId="14100"/>
          <ac:picMkLst>
            <pc:docMk/>
            <pc:sldMk cId="1799309242" sldId="270"/>
            <ac:picMk id="2050" creationId="{FE96ED78-D597-4AB7-A0B7-AA3D5B221A9E}"/>
          </ac:picMkLst>
        </pc:picChg>
      </pc:sldChg>
      <pc:sldChg chg="modSp new mod">
        <pc:chgData name="Jenna Kleinow" userId="8367952051926987" providerId="LiveId" clId="{C50E4906-8A39-4144-B981-EABAC3B11C1D}" dt="2024-02-04T20:11:03.709" v="2613" actId="20577"/>
        <pc:sldMkLst>
          <pc:docMk/>
          <pc:sldMk cId="1219145657" sldId="271"/>
        </pc:sldMkLst>
        <pc:spChg chg="mod">
          <ac:chgData name="Jenna Kleinow" userId="8367952051926987" providerId="LiveId" clId="{C50E4906-8A39-4144-B981-EABAC3B11C1D}" dt="2024-02-04T19:34:51.275" v="2097" actId="20577"/>
          <ac:spMkLst>
            <pc:docMk/>
            <pc:sldMk cId="1219145657" sldId="271"/>
            <ac:spMk id="2" creationId="{269758CC-182A-5D46-2752-D31201029861}"/>
          </ac:spMkLst>
        </pc:spChg>
        <pc:spChg chg="mod">
          <ac:chgData name="Jenna Kleinow" userId="8367952051926987" providerId="LiveId" clId="{C50E4906-8A39-4144-B981-EABAC3B11C1D}" dt="2024-02-04T20:11:03.709" v="2613" actId="20577"/>
          <ac:spMkLst>
            <pc:docMk/>
            <pc:sldMk cId="1219145657" sldId="271"/>
            <ac:spMk id="3" creationId="{8D045DBF-E3CE-60E2-EFA9-3C48CFF03E57}"/>
          </ac:spMkLst>
        </pc:spChg>
      </pc:sldChg>
      <pc:sldChg chg="new del">
        <pc:chgData name="Jenna Kleinow" userId="8367952051926987" providerId="LiveId" clId="{C50E4906-8A39-4144-B981-EABAC3B11C1D}" dt="2024-02-04T18:24:39.458" v="1764" actId="47"/>
        <pc:sldMkLst>
          <pc:docMk/>
          <pc:sldMk cId="3245908042" sldId="271"/>
        </pc:sldMkLst>
      </pc:sldChg>
      <pc:sldChg chg="modSp new mod">
        <pc:chgData name="Jenna Kleinow" userId="8367952051926987" providerId="LiveId" clId="{C50E4906-8A39-4144-B981-EABAC3B11C1D}" dt="2024-02-04T20:03:16.537" v="2565" actId="20577"/>
        <pc:sldMkLst>
          <pc:docMk/>
          <pc:sldMk cId="3658520405" sldId="272"/>
        </pc:sldMkLst>
        <pc:spChg chg="mod">
          <ac:chgData name="Jenna Kleinow" userId="8367952051926987" providerId="LiveId" clId="{C50E4906-8A39-4144-B981-EABAC3B11C1D}" dt="2024-02-04T19:41:43.128" v="2440" actId="20577"/>
          <ac:spMkLst>
            <pc:docMk/>
            <pc:sldMk cId="3658520405" sldId="272"/>
            <ac:spMk id="2" creationId="{2B261A42-2250-BEA8-AE1D-986C82FA796B}"/>
          </ac:spMkLst>
        </pc:spChg>
        <pc:spChg chg="mod">
          <ac:chgData name="Jenna Kleinow" userId="8367952051926987" providerId="LiveId" clId="{C50E4906-8A39-4144-B981-EABAC3B11C1D}" dt="2024-02-04T20:03:16.537" v="2565" actId="20577"/>
          <ac:spMkLst>
            <pc:docMk/>
            <pc:sldMk cId="3658520405" sldId="272"/>
            <ac:spMk id="3" creationId="{7CCED03B-E74E-176D-F5E7-EA29E43E2BED}"/>
          </ac:spMkLst>
        </pc:spChg>
      </pc:sldChg>
      <pc:sldChg chg="modSp new mod modNotesTx">
        <pc:chgData name="Jenna Kleinow" userId="8367952051926987" providerId="LiveId" clId="{C50E4906-8A39-4144-B981-EABAC3B11C1D}" dt="2024-02-22T01:10:43.944" v="3389" actId="20577"/>
        <pc:sldMkLst>
          <pc:docMk/>
          <pc:sldMk cId="4137708774" sldId="273"/>
        </pc:sldMkLst>
        <pc:spChg chg="mod">
          <ac:chgData name="Jenna Kleinow" userId="8367952051926987" providerId="LiveId" clId="{C50E4906-8A39-4144-B981-EABAC3B11C1D}" dt="2024-02-04T19:41:55.427" v="2448" actId="20577"/>
          <ac:spMkLst>
            <pc:docMk/>
            <pc:sldMk cId="4137708774" sldId="273"/>
            <ac:spMk id="2" creationId="{382854D6-10DB-466C-59E0-3B35279318E2}"/>
          </ac:spMkLst>
        </pc:spChg>
      </pc:sldChg>
      <pc:sldChg chg="modSp new mod modNotesTx">
        <pc:chgData name="Jenna Kleinow" userId="8367952051926987" providerId="LiveId" clId="{C50E4906-8A39-4144-B981-EABAC3B11C1D}" dt="2024-02-22T01:10:48.106" v="3390" actId="20577"/>
        <pc:sldMkLst>
          <pc:docMk/>
          <pc:sldMk cId="923087848" sldId="274"/>
        </pc:sldMkLst>
        <pc:spChg chg="mod">
          <ac:chgData name="Jenna Kleinow" userId="8367952051926987" providerId="LiveId" clId="{C50E4906-8A39-4144-B981-EABAC3B11C1D}" dt="2024-02-04T19:42:08.534" v="2465" actId="20577"/>
          <ac:spMkLst>
            <pc:docMk/>
            <pc:sldMk cId="923087848" sldId="274"/>
            <ac:spMk id="2" creationId="{ED8919A6-6A1E-2571-214C-DE6B70B92B4A}"/>
          </ac:spMkLst>
        </pc:spChg>
      </pc:sldChg>
      <pc:sldChg chg="modSp new mod">
        <pc:chgData name="Jenna Kleinow" userId="8367952051926987" providerId="LiveId" clId="{C50E4906-8A39-4144-B981-EABAC3B11C1D}" dt="2024-02-04T19:42:17.522" v="2475" actId="20577"/>
        <pc:sldMkLst>
          <pc:docMk/>
          <pc:sldMk cId="1299834971" sldId="275"/>
        </pc:sldMkLst>
        <pc:spChg chg="mod">
          <ac:chgData name="Jenna Kleinow" userId="8367952051926987" providerId="LiveId" clId="{C50E4906-8A39-4144-B981-EABAC3B11C1D}" dt="2024-02-04T19:42:17.522" v="2475" actId="20577"/>
          <ac:spMkLst>
            <pc:docMk/>
            <pc:sldMk cId="1299834971" sldId="275"/>
            <ac:spMk id="2" creationId="{E4DF2717-E186-D349-C45F-4050B14FC023}"/>
          </ac:spMkLst>
        </pc:spChg>
      </pc:sldChg>
      <pc:sldChg chg="modNotesTx">
        <pc:chgData name="Jenna Kleinow" userId="8367952051926987" providerId="LiveId" clId="{C50E4906-8A39-4144-B981-EABAC3B11C1D}" dt="2024-02-22T01:10:39.342" v="3388" actId="20577"/>
        <pc:sldMkLst>
          <pc:docMk/>
          <pc:sldMk cId="2749512955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306DC-C655-4726-BF31-3EFF1C790C8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1F939-F2D3-41AD-AB6A-92F51972A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5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9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91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4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3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0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1F939-F2D3-41AD-AB6A-92F51972A6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2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54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91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9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7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83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5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0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7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7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2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F7135ED-342C-43A5-B890-224FADEC0A45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47664EB-C3D9-4365-B375-9D05B678E41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850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4FD2C-ED84-75C0-06E3-4EABA9E6F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00" y="312713"/>
            <a:ext cx="5513922" cy="2387600"/>
          </a:xfrm>
        </p:spPr>
        <p:txBody>
          <a:bodyPr>
            <a:noAutofit/>
          </a:bodyPr>
          <a:lstStyle/>
          <a:p>
            <a:r>
              <a:rPr lang="en-US"/>
              <a:t>Hand tool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E6846-78E7-02CB-646D-56D0C88EA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6083" y="5280611"/>
            <a:ext cx="5144219" cy="1051178"/>
          </a:xfrm>
        </p:spPr>
        <p:txBody>
          <a:bodyPr/>
          <a:lstStyle/>
          <a:p>
            <a:r>
              <a:rPr lang="en-US" sz="2000">
                <a:solidFill>
                  <a:schemeClr val="bg1"/>
                </a:solidFill>
              </a:rPr>
              <a:t>Jenna Kleinow</a:t>
            </a:r>
          </a:p>
        </p:txBody>
      </p:sp>
    </p:spTree>
    <p:extLst>
      <p:ext uri="{BB962C8B-B14F-4D97-AF65-F5344CB8AC3E}">
        <p14:creationId xmlns:p14="http://schemas.microsoft.com/office/powerpoint/2010/main" val="276965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633BA-D222-0ADF-E0EA-A84E6C5A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5384C-4385-3D0B-ACE7-471EDC477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2127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Ergonomic assessment of a new hand tool design for laparoscopic surgery based on surgeons’ muscular activity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EE1DC-F082-7C8F-F115-8EDFBEBEA474}"/>
              </a:ext>
            </a:extLst>
          </p:cNvPr>
          <p:cNvSpPr txBox="1"/>
          <p:nvPr/>
        </p:nvSpPr>
        <p:spPr>
          <a:xfrm>
            <a:off x="581192" y="4307595"/>
            <a:ext cx="9188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i="0" u="none" strike="noStrike" baseline="0">
                <a:solidFill>
                  <a:schemeClr val="tx1"/>
                </a:solidFill>
              </a:rPr>
              <a:t>A.G. González, J. Barrios-Muriel, F. Romero-Sánchez, D.R. Salgado, F.J. Alonso</a:t>
            </a:r>
          </a:p>
          <a:p>
            <a:pPr marL="0" indent="0">
              <a:buNone/>
            </a:pPr>
            <a:r>
              <a:rPr lang="en-US" sz="1800" i="0">
                <a:solidFill>
                  <a:schemeClr val="tx1"/>
                </a:solidFill>
                <a:effectLst/>
              </a:rPr>
              <a:t>Applied Ergonomics, 88 (2020) 103161</a:t>
            </a:r>
            <a:endParaRPr lang="en-US" sz="1800">
              <a:solidFill>
                <a:schemeClr val="tx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24E9-9185-1C07-E92B-3AFC7D421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EF05-FE3A-2D8D-2C86-1DB63869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9E6B4-24A2-9D0E-BA86-889B268A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83812"/>
            <a:ext cx="11029615" cy="3612533"/>
          </a:xfrm>
        </p:spPr>
        <p:txBody>
          <a:bodyPr/>
          <a:lstStyle/>
          <a:p>
            <a:r>
              <a:rPr lang="en-US"/>
              <a:t>Laparoscopic surgery is used for non-invasive procedures, requiring precise tools to do so</a:t>
            </a:r>
          </a:p>
          <a:p>
            <a:r>
              <a:rPr lang="en-US"/>
              <a:t>Traditional instruments have led to physical complaints in upper limbs and back</a:t>
            </a:r>
          </a:p>
          <a:p>
            <a:r>
              <a:rPr lang="en-US"/>
              <a:t>Discomfort may impact the surgeon’s skills   </a:t>
            </a:r>
          </a:p>
          <a:p>
            <a:r>
              <a:rPr lang="en-US"/>
              <a:t>Many designs are only offered in one size</a:t>
            </a:r>
          </a:p>
          <a:p>
            <a:r>
              <a:rPr lang="en-US"/>
              <a:t>A novel tool was designed in 2010 by some of the authors of this current work through the ERGOLAP Project</a:t>
            </a:r>
          </a:p>
          <a:p>
            <a:pPr lvl="1"/>
            <a:r>
              <a:rPr lang="en-US" sz="1600" i="0" u="none" strike="noStrike" baseline="0">
                <a:solidFill>
                  <a:schemeClr val="tx1"/>
                </a:solidFill>
              </a:rPr>
              <a:t>González et al. (2015) studied the influence of hand size in correlation with the optimal handle size of the instrument 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135 surgeons instructed to perform tasks with the instrument in various diameters. 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Matching hand size (XS, S, M, L) to the appropriate instrument diameter relates to optimal performance and lower fatigue.  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36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6225E-1874-EEDA-DD4F-6536998C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04E7-92BE-A859-E0B3-C6B7BF85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23907-E0CA-E39A-421F-2C463185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83812"/>
            <a:ext cx="11029615" cy="3612533"/>
          </a:xfrm>
        </p:spPr>
        <p:txBody>
          <a:bodyPr/>
          <a:lstStyle/>
          <a:p>
            <a:r>
              <a:rPr lang="en-US"/>
              <a:t>Laparoscopic surgery is used for non-invasive procedures, requiring precise tools to do so</a:t>
            </a:r>
          </a:p>
          <a:p>
            <a:r>
              <a:rPr lang="en-US"/>
              <a:t>Traditional instruments have led to physical complaints in upper limbs and back</a:t>
            </a:r>
          </a:p>
          <a:p>
            <a:r>
              <a:rPr lang="en-US"/>
              <a:t>Discomfort may impact the surgeon’s skills   </a:t>
            </a:r>
          </a:p>
          <a:p>
            <a:r>
              <a:rPr lang="en-US"/>
              <a:t>Many designs are only offered in one size</a:t>
            </a:r>
          </a:p>
          <a:p>
            <a:r>
              <a:rPr lang="en-US"/>
              <a:t>A novel tool was designed in 2010 by some of the authors of this current work through the ERGOLAP Project</a:t>
            </a:r>
          </a:p>
          <a:p>
            <a:pPr lvl="1"/>
            <a:r>
              <a:rPr lang="en-US" sz="1600" i="0" u="none" strike="noStrike" baseline="0">
                <a:solidFill>
                  <a:schemeClr val="tx1"/>
                </a:solidFill>
              </a:rPr>
              <a:t>González et al. (2015) studied the influence of hand size in correlation with the optimal handle size of the instrument 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135 surgeons instructed to perform tasks with the instrument in various diameters. </a:t>
            </a:r>
          </a:p>
          <a:p>
            <a:pPr lvl="2"/>
            <a:r>
              <a:rPr lang="en-US">
                <a:solidFill>
                  <a:schemeClr val="tx1"/>
                </a:solidFill>
              </a:rPr>
              <a:t>Matching hand size (XS, S, M, L) to the appropriate instrument diameter relates to optimal performance and lower fatigue.  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66DE0-BEF7-EEF1-6324-363D2884D396}"/>
              </a:ext>
            </a:extLst>
          </p:cNvPr>
          <p:cNvSpPr txBox="1"/>
          <p:nvPr/>
        </p:nvSpPr>
        <p:spPr>
          <a:xfrm>
            <a:off x="470356" y="5509513"/>
            <a:ext cx="868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Purpose: research is needed to study the </a:t>
            </a:r>
            <a:r>
              <a:rPr lang="en-US" i="1" u="sng"/>
              <a:t>dynamic</a:t>
            </a:r>
            <a:r>
              <a:rPr lang="en-US"/>
              <a:t> nature of muscle activity during laparoscopic surgery vs previous </a:t>
            </a:r>
            <a:r>
              <a:rPr lang="en-US" err="1"/>
              <a:t>sEMG</a:t>
            </a:r>
            <a:r>
              <a:rPr lang="en-US"/>
              <a:t> (static) signal</a:t>
            </a:r>
          </a:p>
        </p:txBody>
      </p:sp>
    </p:spTree>
    <p:extLst>
      <p:ext uri="{BB962C8B-B14F-4D97-AF65-F5344CB8AC3E}">
        <p14:creationId xmlns:p14="http://schemas.microsoft.com/office/powerpoint/2010/main" val="351305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1A42-2250-BEA8-AE1D-986C82FA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and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5F703-F6BE-250E-1336-6762C31B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59" y="2403638"/>
            <a:ext cx="4510314" cy="391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B9206-7830-8E04-B3AE-88D382A81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88" y="2717048"/>
            <a:ext cx="5181866" cy="31243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BC32E-CBCA-6EE5-EECC-5B830E0104B6}"/>
              </a:ext>
            </a:extLst>
          </p:cNvPr>
          <p:cNvSpPr txBox="1"/>
          <p:nvPr/>
        </p:nvSpPr>
        <p:spPr>
          <a:xfrm>
            <a:off x="9864437" y="6317673"/>
            <a:ext cx="13785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0" u="none" strike="noStrike" baseline="0">
                <a:solidFill>
                  <a:schemeClr val="tx1"/>
                </a:solidFill>
              </a:rPr>
              <a:t>(González, 2020)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65852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5496-286B-5AB3-B806-7B568CDF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B5AE-5109-99B9-32DA-68AAA1C1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8354-1498-3E0F-6B4A-D99EB13FA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22061"/>
            <a:ext cx="11029615" cy="176112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10 subjects without surgical experience (ages 24-28; 2 female 8 male)</a:t>
            </a:r>
          </a:p>
          <a:p>
            <a:r>
              <a:rPr lang="en-US"/>
              <a:t>EMG signals were recorded on: brachioradialis, extensor digitorum, extensor carpi ulnaris, anterior deltoid, and upper trapezius. Raw signal was filtered using a Singular Spectrum Analysis (SSA) to acquire time-frequency analysis</a:t>
            </a:r>
          </a:p>
          <a:p>
            <a:r>
              <a:rPr lang="en-US"/>
              <a:t>4 sequences of hand-eye coordination tasks</a:t>
            </a:r>
          </a:p>
          <a:p>
            <a:pPr lvl="1"/>
            <a:r>
              <a:rPr lang="en-US"/>
              <a:t>Conventional design in one hand and novel design in the other.  Swap the instruments between hands and repeat tasks.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BC1A-A039-B9A2-2BBB-42A1E30D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369" y="3643748"/>
            <a:ext cx="8058438" cy="2712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728CD-76AE-ECA5-739C-7E8E3AF7E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5" t="5415" r="50437" b="2533"/>
          <a:stretch/>
        </p:blipFill>
        <p:spPr>
          <a:xfrm>
            <a:off x="1147749" y="3809161"/>
            <a:ext cx="1832488" cy="1186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2EC11-D1C6-AE70-CF37-9952120A3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10" t="4956" r="1503" b="3517"/>
          <a:stretch/>
        </p:blipFill>
        <p:spPr>
          <a:xfrm>
            <a:off x="1147750" y="5046028"/>
            <a:ext cx="1832488" cy="1179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ECA08-895E-F74A-0CFA-0E9F50CB47B8}"/>
              </a:ext>
            </a:extLst>
          </p:cNvPr>
          <p:cNvSpPr txBox="1"/>
          <p:nvPr/>
        </p:nvSpPr>
        <p:spPr>
          <a:xfrm>
            <a:off x="1363521" y="3563753"/>
            <a:ext cx="700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Task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8F4EA-9118-8ACD-C35E-142E1DD957EC}"/>
              </a:ext>
            </a:extLst>
          </p:cNvPr>
          <p:cNvSpPr txBox="1"/>
          <p:nvPr/>
        </p:nvSpPr>
        <p:spPr>
          <a:xfrm>
            <a:off x="2215594" y="3577518"/>
            <a:ext cx="700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Task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D1990-7BBE-1935-0675-4703158EB711}"/>
              </a:ext>
            </a:extLst>
          </p:cNvPr>
          <p:cNvSpPr txBox="1"/>
          <p:nvPr/>
        </p:nvSpPr>
        <p:spPr>
          <a:xfrm>
            <a:off x="1275734" y="6202107"/>
            <a:ext cx="681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Task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519AD-C2F5-6A3D-ADB1-64629BA28512}"/>
              </a:ext>
            </a:extLst>
          </p:cNvPr>
          <p:cNvSpPr txBox="1"/>
          <p:nvPr/>
        </p:nvSpPr>
        <p:spPr>
          <a:xfrm>
            <a:off x="2176265" y="6191209"/>
            <a:ext cx="705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Task 4</a:t>
            </a:r>
          </a:p>
        </p:txBody>
      </p:sp>
    </p:spTree>
    <p:extLst>
      <p:ext uri="{BB962C8B-B14F-4D97-AF65-F5344CB8AC3E}">
        <p14:creationId xmlns:p14="http://schemas.microsoft.com/office/powerpoint/2010/main" val="274951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54D6-10DB-466C-59E0-3B352793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2ECA-9AE5-EBBC-5377-A47B11E1B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1694"/>
            <a:ext cx="4295608" cy="2084561"/>
          </a:xfrm>
        </p:spPr>
        <p:txBody>
          <a:bodyPr/>
          <a:lstStyle/>
          <a:p>
            <a:r>
              <a:rPr lang="en-US"/>
              <a:t>Novel design shows lower normalized averaged muscle activity level (NRMS) than the conventional design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C06FC-22A2-1168-4DCE-D2E4EFBF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64" y="1062429"/>
            <a:ext cx="5535312" cy="4942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EA829-58DB-10E9-875B-14589A37BB68}"/>
              </a:ext>
            </a:extLst>
          </p:cNvPr>
          <p:cNvSpPr txBox="1"/>
          <p:nvPr/>
        </p:nvSpPr>
        <p:spPr>
          <a:xfrm>
            <a:off x="388348" y="5346327"/>
            <a:ext cx="25011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EMG1</a:t>
            </a:r>
            <a:r>
              <a:rPr lang="en-US" sz="1200"/>
              <a:t>: brachioradialis </a:t>
            </a:r>
          </a:p>
          <a:p>
            <a:r>
              <a:rPr lang="en-US" sz="1200" b="1"/>
              <a:t>EMG 2</a:t>
            </a:r>
            <a:r>
              <a:rPr lang="en-US" sz="1200"/>
              <a:t>: extensor digitorum </a:t>
            </a:r>
          </a:p>
          <a:p>
            <a:r>
              <a:rPr lang="en-US" sz="1200" b="1"/>
              <a:t>EMG 3</a:t>
            </a:r>
            <a:r>
              <a:rPr lang="en-US" sz="1200"/>
              <a:t>: extensor carpi ulnaris </a:t>
            </a:r>
          </a:p>
          <a:p>
            <a:r>
              <a:rPr lang="en-US" sz="1200" b="1"/>
              <a:t>EMG 4</a:t>
            </a:r>
            <a:r>
              <a:rPr lang="en-US" sz="1200"/>
              <a:t>: deltoid </a:t>
            </a:r>
          </a:p>
          <a:p>
            <a:r>
              <a:rPr lang="en-US" sz="1200" b="1"/>
              <a:t>EMG 5</a:t>
            </a:r>
            <a:r>
              <a:rPr lang="en-US" sz="1200"/>
              <a:t>: trapezius </a:t>
            </a:r>
          </a:p>
          <a:p>
            <a:r>
              <a:rPr lang="en-US" sz="1200" b="1"/>
              <a:t>EMG 6</a:t>
            </a:r>
            <a:r>
              <a:rPr lang="en-US" sz="1200"/>
              <a:t>: flexor carpi radialis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70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19A6-6A1E-2571-214C-DE6B70B9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CE9C4-477D-5DE6-5C13-5F30A0CB6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949" y="1589571"/>
            <a:ext cx="2741379" cy="3678303"/>
          </a:xfrm>
        </p:spPr>
        <p:txBody>
          <a:bodyPr/>
          <a:lstStyle/>
          <a:p>
            <a:r>
              <a:rPr lang="en-US"/>
              <a:t>MDF (median frequency): estimate of muscle fatigue over time</a:t>
            </a:r>
          </a:p>
          <a:p>
            <a:r>
              <a:rPr lang="en-US"/>
              <a:t>As MDF decreases, higher muscle fatigue observed</a:t>
            </a:r>
          </a:p>
          <a:p>
            <a:r>
              <a:rPr lang="en-US"/>
              <a:t>Novel design delays muscle fatigue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F81F2-2182-313B-D1BC-8148F62CF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048" y="1590126"/>
            <a:ext cx="4588003" cy="4497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00706-2A7E-7333-549C-5FF45D45C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"/>
          <a:stretch/>
        </p:blipFill>
        <p:spPr>
          <a:xfrm>
            <a:off x="3076384" y="1590126"/>
            <a:ext cx="4164664" cy="4382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48AE16-36B9-A686-D77A-69466690A8D9}"/>
              </a:ext>
            </a:extLst>
          </p:cNvPr>
          <p:cNvSpPr txBox="1"/>
          <p:nvPr/>
        </p:nvSpPr>
        <p:spPr>
          <a:xfrm>
            <a:off x="362949" y="5472379"/>
            <a:ext cx="25011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E1</a:t>
            </a:r>
            <a:r>
              <a:rPr lang="en-US" sz="1200"/>
              <a:t>: brachioradialis </a:t>
            </a:r>
          </a:p>
          <a:p>
            <a:r>
              <a:rPr lang="en-US" sz="1200" b="1"/>
              <a:t>E2</a:t>
            </a:r>
            <a:r>
              <a:rPr lang="en-US" sz="1200"/>
              <a:t>: extensor digitorum </a:t>
            </a:r>
          </a:p>
          <a:p>
            <a:r>
              <a:rPr lang="en-US" sz="1200" b="1"/>
              <a:t>E3</a:t>
            </a:r>
            <a:r>
              <a:rPr lang="en-US" sz="1200"/>
              <a:t>: extensor carpi ulnaris </a:t>
            </a:r>
          </a:p>
          <a:p>
            <a:r>
              <a:rPr lang="en-US" sz="1200" b="1"/>
              <a:t>E4</a:t>
            </a:r>
            <a:r>
              <a:rPr lang="en-US" sz="1200"/>
              <a:t>: deltoid </a:t>
            </a:r>
          </a:p>
          <a:p>
            <a:r>
              <a:rPr lang="en-US" sz="1200" b="1"/>
              <a:t>E5</a:t>
            </a:r>
            <a:r>
              <a:rPr lang="en-US" sz="1200"/>
              <a:t>: trapezius </a:t>
            </a:r>
          </a:p>
          <a:p>
            <a:r>
              <a:rPr lang="en-US" sz="1200" b="1"/>
              <a:t>E6</a:t>
            </a:r>
            <a:r>
              <a:rPr lang="en-US" sz="1200"/>
              <a:t>: flexor carpi radialis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087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F9E7-84D9-A48B-AB52-11A542E1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85B0-8576-C7F2-7998-21A7D5FC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DF3C1-55D3-4D34-F32A-054A21A90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393" y="1591677"/>
            <a:ext cx="11029615" cy="2100559"/>
          </a:xfrm>
        </p:spPr>
        <p:txBody>
          <a:bodyPr/>
          <a:lstStyle/>
          <a:p>
            <a:r>
              <a:rPr lang="en-US"/>
              <a:t>Results show that the novel design outperforms the conventional design</a:t>
            </a:r>
          </a:p>
          <a:p>
            <a:r>
              <a:rPr lang="en-US"/>
              <a:t>Specifically, extensor carpi ulnaris and extensor digitorum show lower muscle activity with novel design </a:t>
            </a:r>
          </a:p>
        </p:txBody>
      </p:sp>
    </p:spTree>
    <p:extLst>
      <p:ext uri="{BB962C8B-B14F-4D97-AF65-F5344CB8AC3E}">
        <p14:creationId xmlns:p14="http://schemas.microsoft.com/office/powerpoint/2010/main" val="1971202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7E3A-CA50-37FC-6D54-17BE72E0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and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B05C1-8880-84DE-4BDC-1BCFECE1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589848"/>
            <a:ext cx="11029615" cy="3678303"/>
          </a:xfrm>
        </p:spPr>
        <p:txBody>
          <a:bodyPr/>
          <a:lstStyle/>
          <a:p>
            <a:r>
              <a:rPr lang="en-US"/>
              <a:t>Subjects do not have surgical experience</a:t>
            </a:r>
          </a:p>
          <a:p>
            <a:pPr lvl="1"/>
            <a:r>
              <a:rPr lang="en-US"/>
              <a:t>Research may benefit by involving expert subjects</a:t>
            </a:r>
          </a:p>
          <a:p>
            <a:r>
              <a:rPr lang="en-US"/>
              <a:t>More specific and applicable tasks, such as suturing could be used</a:t>
            </a:r>
          </a:p>
          <a:p>
            <a:r>
              <a:rPr lang="en-US"/>
              <a:t>Sample size is too small to generalize results</a:t>
            </a:r>
          </a:p>
          <a:p>
            <a:r>
              <a:rPr lang="en-US"/>
              <a:t>Only EMG signals used</a:t>
            </a:r>
          </a:p>
          <a:p>
            <a:pPr lvl="1"/>
            <a:r>
              <a:rPr lang="en-US"/>
              <a:t>Consider a combination of EMG and kinematic data (goniometers, accelerometers, etc.)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7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7AE0-EB27-0C95-64E1-1FE4028A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2A3E0-EE29-C19F-23C8-56427F4A30C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055192"/>
            <a:ext cx="11029950" cy="393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effectLst/>
              </a:rPr>
              <a:t>Chaffin, D. B., J., A. G. B., &amp; Martin, B. J. (2006). </a:t>
            </a:r>
            <a:r>
              <a:rPr lang="en-US" sz="1600" i="1">
                <a:effectLst/>
              </a:rPr>
              <a:t>Occupational Biomechanics</a:t>
            </a:r>
            <a:r>
              <a:rPr lang="en-US" sz="1600">
                <a:effectLst/>
              </a:rPr>
              <a:t> (4th ed.). Wiley-</a:t>
            </a:r>
            <a:r>
              <a:rPr lang="en-US" sz="1600" err="1">
                <a:effectLst/>
              </a:rPr>
              <a:t>Interscience</a:t>
            </a:r>
            <a:r>
              <a:rPr lang="en-US" sz="1600">
                <a:effectLst/>
              </a:rPr>
              <a:t>. </a:t>
            </a:r>
          </a:p>
          <a:p>
            <a:r>
              <a:rPr lang="en-US" sz="1600" err="1">
                <a:effectLst/>
              </a:rPr>
              <a:t>Brogmus</a:t>
            </a:r>
            <a:r>
              <a:rPr lang="en-US" sz="1600">
                <a:effectLst/>
              </a:rPr>
              <a:t>, G. E., </a:t>
            </a:r>
            <a:r>
              <a:rPr lang="en-US" sz="1600" err="1">
                <a:effectLst/>
              </a:rPr>
              <a:t>Sorock</a:t>
            </a:r>
            <a:r>
              <a:rPr lang="en-US" sz="1600">
                <a:effectLst/>
              </a:rPr>
              <a:t>, G. S., &amp; Webster, B. S. (1996). Recent trends in work-related cumulative trauma disorders of the upper extremities in the United States: An evaluation of possible reasons. </a:t>
            </a:r>
            <a:r>
              <a:rPr lang="en-US" sz="1600" i="1">
                <a:effectLst/>
              </a:rPr>
              <a:t>Journal of Occupational &amp;amp; Environmental Medicine</a:t>
            </a:r>
            <a:r>
              <a:rPr lang="en-US" sz="1600">
                <a:effectLst/>
              </a:rPr>
              <a:t>, </a:t>
            </a:r>
            <a:r>
              <a:rPr lang="en-US" sz="1600" i="1">
                <a:effectLst/>
              </a:rPr>
              <a:t>38</a:t>
            </a:r>
            <a:r>
              <a:rPr lang="en-US" sz="1600">
                <a:effectLst/>
              </a:rPr>
              <a:t>(4), 401–411. https://doi.org/10.1097/00043764-199604000-00019 </a:t>
            </a:r>
          </a:p>
          <a:p>
            <a:r>
              <a:rPr lang="en-US" sz="1600" err="1">
                <a:effectLst/>
              </a:rPr>
              <a:t>Kaljun</a:t>
            </a:r>
            <a:r>
              <a:rPr lang="en-US" sz="1600">
                <a:effectLst/>
              </a:rPr>
              <a:t>, J., &amp; </a:t>
            </a:r>
            <a:r>
              <a:rPr lang="en-US" sz="1600" err="1">
                <a:effectLst/>
              </a:rPr>
              <a:t>Dolsak</a:t>
            </a:r>
            <a:r>
              <a:rPr lang="en-US" sz="1600">
                <a:effectLst/>
              </a:rPr>
              <a:t>, B. (2011). Ergonomic design recommendations based on an actual chainsaw design. </a:t>
            </a:r>
            <a:r>
              <a:rPr lang="en-US" sz="1600" i="1">
                <a:effectLst/>
              </a:rPr>
              <a:t>The South African Journal of Industrial Engineering</a:t>
            </a:r>
            <a:r>
              <a:rPr lang="en-US" sz="1600">
                <a:effectLst/>
              </a:rPr>
              <a:t>, </a:t>
            </a:r>
            <a:r>
              <a:rPr lang="en-US" sz="1600" i="1">
                <a:effectLst/>
              </a:rPr>
              <a:t>23</a:t>
            </a:r>
            <a:r>
              <a:rPr lang="en-US" sz="1600">
                <a:effectLst/>
              </a:rPr>
              <a:t>(2). https://doi.org/10.7166/23-2-342 </a:t>
            </a:r>
          </a:p>
          <a:p>
            <a:r>
              <a:rPr lang="en-US" sz="1600">
                <a:effectLst/>
              </a:rPr>
              <a:t>Gonzalez, A. G., Salgado, D. R., &amp; </a:t>
            </a:r>
            <a:r>
              <a:rPr lang="en-US" sz="1600" err="1">
                <a:effectLst/>
              </a:rPr>
              <a:t>Moruno</a:t>
            </a:r>
            <a:r>
              <a:rPr lang="en-US" sz="1600">
                <a:effectLst/>
              </a:rPr>
              <a:t>, L. G. (2015). </a:t>
            </a:r>
            <a:r>
              <a:rPr lang="en-US" sz="1600" err="1">
                <a:effectLst/>
              </a:rPr>
              <a:t>Optimisation</a:t>
            </a:r>
            <a:r>
              <a:rPr lang="en-US" sz="1600">
                <a:effectLst/>
              </a:rPr>
              <a:t> of a laparoscopic tool handle dimension based on ergonomic analysis. </a:t>
            </a:r>
            <a:r>
              <a:rPr lang="en-US" sz="1600" i="1">
                <a:effectLst/>
              </a:rPr>
              <a:t>International Journal of Industrial Ergonomics</a:t>
            </a:r>
            <a:r>
              <a:rPr lang="en-US" sz="1600">
                <a:effectLst/>
              </a:rPr>
              <a:t>, </a:t>
            </a:r>
            <a:r>
              <a:rPr lang="en-US" sz="1600" i="1">
                <a:effectLst/>
              </a:rPr>
              <a:t>48</a:t>
            </a:r>
            <a:r>
              <a:rPr lang="en-US" sz="1600">
                <a:effectLst/>
              </a:rPr>
              <a:t>, 16–24. https://doi.org/10.1016/j.ergon.2015.03.007 </a:t>
            </a:r>
          </a:p>
          <a:p>
            <a:endParaRPr lang="en-US" sz="1600">
              <a:effectLst/>
            </a:endParaRPr>
          </a:p>
          <a:p>
            <a:pPr marL="0" indent="0">
              <a:buNone/>
            </a:pPr>
            <a:endParaRPr lang="en-US" sz="1600">
              <a:effectLst/>
            </a:endParaRPr>
          </a:p>
          <a:p>
            <a:pPr marL="0" indent="0">
              <a:buNone/>
            </a:pPr>
            <a:endParaRPr lang="en-US" sz="1600">
              <a:effectLst/>
            </a:endParaRPr>
          </a:p>
          <a:p>
            <a:endParaRPr lang="en-US" sz="16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56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A4FFA-DF6F-BC39-2956-D650A3D3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1A911-87E1-92C4-F6F0-C7D41508C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510" y="1602837"/>
            <a:ext cx="6379369" cy="4624327"/>
          </a:xfrm>
        </p:spPr>
        <p:txBody>
          <a:bodyPr anchor="ctr">
            <a:normAutofit/>
          </a:bodyPr>
          <a:lstStyle/>
          <a:p>
            <a:r>
              <a:rPr lang="en-US"/>
              <a:t>History and importance of hand tool design</a:t>
            </a:r>
          </a:p>
          <a:p>
            <a:r>
              <a:rPr lang="en-US"/>
              <a:t>Considerations of hand tool design</a:t>
            </a:r>
          </a:p>
          <a:p>
            <a:r>
              <a:rPr lang="en-US"/>
              <a:t>Literature Review of hand tool design in laparoscopic surgery</a:t>
            </a:r>
          </a:p>
          <a:p>
            <a:r>
              <a:rPr lang="en-US"/>
              <a:t>Discussion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24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2717-E186-D349-C45F-4050B14F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2D4A-9D04-C4A1-3674-B914E97FE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3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FC7A-4C08-27A3-1743-AA4CDB04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 tools: history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7DF43F-3A12-8CAD-245E-7F3F228929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0"/>
          <a:stretch/>
        </p:blipFill>
        <p:spPr bwMode="auto">
          <a:xfrm>
            <a:off x="6644904" y="3207758"/>
            <a:ext cx="5143295" cy="29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0C158-8392-7541-9F30-87B8BAD0B7F7}"/>
              </a:ext>
            </a:extLst>
          </p:cNvPr>
          <p:cNvSpPr txBox="1"/>
          <p:nvPr/>
        </p:nvSpPr>
        <p:spPr>
          <a:xfrm>
            <a:off x="10379172" y="6155844"/>
            <a:ext cx="14848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https://ronixtools.com/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254182-EC70-6080-CD05-F782AC72650D}"/>
              </a:ext>
            </a:extLst>
          </p:cNvPr>
          <p:cNvSpPr txBox="1">
            <a:spLocks/>
          </p:cNvSpPr>
          <p:nvPr/>
        </p:nvSpPr>
        <p:spPr>
          <a:xfrm>
            <a:off x="536725" y="1209056"/>
            <a:ext cx="6108179" cy="4624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Hand tools are thought to date back to the Stone Age ~2.5 million years ago</a:t>
            </a:r>
          </a:p>
          <a:p>
            <a:r>
              <a:rPr lang="en-US"/>
              <a:t>Early tools allowed humans to obtain food and protect themselves</a:t>
            </a:r>
          </a:p>
          <a:p>
            <a:r>
              <a:rPr lang="en-US"/>
              <a:t>Some cultures economically and politically depended on the sophistication of their hand tools</a:t>
            </a:r>
          </a:p>
          <a:p>
            <a:r>
              <a:rPr lang="en-US"/>
              <a:t>Today, hand tools tend to be thought of as irrelevant within our complex industrial operations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EDAE8D-E5B3-4F37-CE63-42907FF8E329}"/>
              </a:ext>
            </a:extLst>
          </p:cNvPr>
          <p:cNvSpPr txBox="1"/>
          <p:nvPr/>
        </p:nvSpPr>
        <p:spPr>
          <a:xfrm>
            <a:off x="187036" y="6309732"/>
            <a:ext cx="6242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/>
              <a:t>(</a:t>
            </a:r>
            <a:r>
              <a:rPr lang="fr-FR" sz="1400" err="1"/>
              <a:t>Chaffin</a:t>
            </a:r>
            <a:r>
              <a:rPr lang="fr-FR" sz="1400"/>
              <a:t> et al., </a:t>
            </a:r>
            <a:r>
              <a:rPr lang="fr-FR" sz="1400" i="1" err="1"/>
              <a:t>Occupational</a:t>
            </a:r>
            <a:r>
              <a:rPr lang="fr-FR" sz="1400" i="1"/>
              <a:t> </a:t>
            </a:r>
            <a:r>
              <a:rPr lang="fr-FR" sz="1400" i="1" err="1"/>
              <a:t>Biomechanics</a:t>
            </a:r>
            <a:r>
              <a:rPr lang="fr-FR" sz="1400"/>
              <a:t> 2006)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9093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C19C-B26E-2D73-92EA-3F5FE72E4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 tools: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56332-B1E2-07A3-ABAB-FFCB6D56E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3459180" cy="3678303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Bureau of labor statistics (BLS) for cumulative trauma disorder of the upper extremity (CTDUE) represent 3-5% (1996)</a:t>
            </a:r>
          </a:p>
          <a:p>
            <a:pPr lvl="1"/>
            <a:r>
              <a:rPr lang="en-US"/>
              <a:t>Why the steady increase?</a:t>
            </a:r>
          </a:p>
          <a:p>
            <a:pPr lvl="1"/>
            <a:r>
              <a:rPr lang="en-US"/>
              <a:t>What is different in New South Wales,  Australia? </a:t>
            </a:r>
          </a:p>
          <a:p>
            <a:r>
              <a:rPr lang="en-US"/>
              <a:t>2020 numbers from the BLS show that upper extremity injuries involving days away from work make up ~2%  </a:t>
            </a:r>
          </a:p>
          <a:p>
            <a:pPr lvl="1"/>
            <a:r>
              <a:rPr lang="en-US"/>
              <a:t>CTDUEs may not be fully reported; slower and more subtle</a:t>
            </a:r>
          </a:p>
          <a:p>
            <a:pPr lvl="1"/>
            <a:r>
              <a:rPr lang="en-US"/>
              <a:t>These injuries are more unrecognized because people assume they will get better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EA1B3-AE2F-4A67-275B-DB5B1DE8C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527" y="2007896"/>
            <a:ext cx="3227414" cy="4147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37A74-DB6B-4E5E-4521-2921F08B29F3}"/>
              </a:ext>
            </a:extLst>
          </p:cNvPr>
          <p:cNvSpPr txBox="1"/>
          <p:nvPr/>
        </p:nvSpPr>
        <p:spPr>
          <a:xfrm>
            <a:off x="9936201" y="6084130"/>
            <a:ext cx="2255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(</a:t>
            </a:r>
            <a:r>
              <a:rPr lang="en-US" sz="1100" err="1"/>
              <a:t>Brogmus</a:t>
            </a:r>
            <a:r>
              <a:rPr lang="en-US" sz="1100"/>
              <a:t> et al., 1996)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FC05-E264-0865-C9FF-B964FDE25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613" y="1936181"/>
            <a:ext cx="3609334" cy="4147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EFE8AD-6101-487C-C766-CC688906374C}"/>
              </a:ext>
            </a:extLst>
          </p:cNvPr>
          <p:cNvSpPr txBox="1"/>
          <p:nvPr/>
        </p:nvSpPr>
        <p:spPr>
          <a:xfrm>
            <a:off x="6331" y="6550223"/>
            <a:ext cx="4080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www.bls.gov/web/osh/cd_eh1.htm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D0C80-7AFE-287D-4DCB-C31F8621D395}"/>
              </a:ext>
            </a:extLst>
          </p:cNvPr>
          <p:cNvSpPr txBox="1"/>
          <p:nvPr/>
        </p:nvSpPr>
        <p:spPr>
          <a:xfrm>
            <a:off x="6096000" y="6085301"/>
            <a:ext cx="22557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(</a:t>
            </a:r>
            <a:r>
              <a:rPr lang="en-US" sz="1100" err="1"/>
              <a:t>Brogmus</a:t>
            </a:r>
            <a:r>
              <a:rPr lang="en-US" sz="1100"/>
              <a:t> et al., 1996)</a:t>
            </a:r>
          </a:p>
        </p:txBody>
      </p:sp>
    </p:spTree>
    <p:extLst>
      <p:ext uri="{BB962C8B-B14F-4D97-AF65-F5344CB8AC3E}">
        <p14:creationId xmlns:p14="http://schemas.microsoft.com/office/powerpoint/2010/main" val="2750770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F6D2-AE7A-421E-755E-64A04E3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 tools: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0FCB-6DD2-06F2-0954-21E988F26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59251"/>
            <a:ext cx="11029615" cy="3678303"/>
          </a:xfrm>
        </p:spPr>
        <p:txBody>
          <a:bodyPr>
            <a:normAutofit/>
          </a:bodyPr>
          <a:lstStyle/>
          <a:p>
            <a:pPr marL="324000" lvl="1" indent="0">
              <a:buNone/>
            </a:pPr>
            <a:endParaRPr lang="en-US"/>
          </a:p>
          <a:p>
            <a:r>
              <a:rPr lang="en-US"/>
              <a:t>Why do we use hand tools?</a:t>
            </a:r>
          </a:p>
          <a:p>
            <a:pPr lvl="1"/>
            <a:r>
              <a:rPr lang="en-US" sz="1800"/>
              <a:t>Decrease effort</a:t>
            </a:r>
          </a:p>
          <a:p>
            <a:pPr lvl="1"/>
            <a:r>
              <a:rPr lang="en-US" sz="1800"/>
              <a:t>Increase speed</a:t>
            </a:r>
          </a:p>
          <a:p>
            <a:pPr lvl="1"/>
            <a:r>
              <a:rPr lang="en-US" sz="1800"/>
              <a:t>Increase strength</a:t>
            </a:r>
          </a:p>
          <a:p>
            <a:pPr lvl="1"/>
            <a:r>
              <a:rPr lang="en-US" sz="1800"/>
              <a:t>Increase precision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F41F84D-1CE4-30BE-D1ED-54FC5874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5" r="15289"/>
          <a:stretch/>
        </p:blipFill>
        <p:spPr bwMode="auto">
          <a:xfrm>
            <a:off x="4146481" y="2004094"/>
            <a:ext cx="3519377" cy="237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fferent Types of Hand Tools and Their Uses | Wiltronics">
            <a:extLst>
              <a:ext uri="{FF2B5EF4-FFF2-40B4-BE49-F238E27FC236}">
                <a16:creationId xmlns:a16="http://schemas.microsoft.com/office/drawing/2014/main" id="{A4CAED84-D751-5D5B-4411-C06A8A20B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51" y="4475996"/>
            <a:ext cx="4235141" cy="196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5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D56EC-D7EE-B8CC-8A90-D5CC6E12B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Hand tool design: considerations</a:t>
            </a:r>
          </a:p>
        </p:txBody>
      </p:sp>
      <p:pic>
        <p:nvPicPr>
          <p:cNvPr id="29" name="Picture 28" descr="Person being measured">
            <a:extLst>
              <a:ext uri="{FF2B5EF4-FFF2-40B4-BE49-F238E27FC236}">
                <a16:creationId xmlns:a16="http://schemas.microsoft.com/office/drawing/2014/main" id="{039C1626-3B43-D5EC-949B-ECDEFB7D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0" r="34634" b="2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D864C28-F95E-986C-5225-B877D097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r>
              <a:rPr lang="en-US"/>
              <a:t>Position</a:t>
            </a:r>
          </a:p>
          <a:p>
            <a:r>
              <a:rPr lang="en-US"/>
              <a:t>Grip</a:t>
            </a:r>
          </a:p>
          <a:p>
            <a:r>
              <a:rPr lang="en-US"/>
              <a:t>Shape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5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96A3-62EB-E553-C9E0-BC05731D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3AC8-F051-1C13-7043-DBA7BFE5D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97" y="1454713"/>
            <a:ext cx="11029615" cy="3056926"/>
          </a:xfrm>
        </p:spPr>
        <p:txBody>
          <a:bodyPr/>
          <a:lstStyle/>
          <a:p>
            <a:r>
              <a:rPr lang="en-US"/>
              <a:t>People tend to adapt their hands to the tool </a:t>
            </a:r>
          </a:p>
          <a:p>
            <a:pPr lvl="1"/>
            <a:r>
              <a:rPr lang="en-US"/>
              <a:t>Lead to injuries: carpal tunnel, trigger finger, tennis elbow, etc. </a:t>
            </a:r>
          </a:p>
          <a:p>
            <a:r>
              <a:rPr lang="en-US"/>
              <a:t>Consider the work surface and how you may need to position yourself for a more neutral grip </a:t>
            </a:r>
          </a:p>
          <a:p>
            <a:pPr lvl="1"/>
            <a:r>
              <a:rPr lang="en-US"/>
              <a:t>Optimize for shoulder and wrist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074" name="Picture 2" descr="Hand tools used where space is limited">
            <a:extLst>
              <a:ext uri="{FF2B5EF4-FFF2-40B4-BE49-F238E27FC236}">
                <a16:creationId xmlns:a16="http://schemas.microsoft.com/office/drawing/2014/main" id="{7589D5F3-C115-6B4E-3DF6-32F46348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24" y="4004877"/>
            <a:ext cx="2512229" cy="169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nd tools used where space is limited">
            <a:extLst>
              <a:ext uri="{FF2B5EF4-FFF2-40B4-BE49-F238E27FC236}">
                <a16:creationId xmlns:a16="http://schemas.microsoft.com/office/drawing/2014/main" id="{69E5D873-52D7-DCCE-0875-BF1B7C8D0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75" y="3966651"/>
            <a:ext cx="2052639" cy="18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and tools used where space is limited">
            <a:extLst>
              <a:ext uri="{FF2B5EF4-FFF2-40B4-BE49-F238E27FC236}">
                <a16:creationId xmlns:a16="http://schemas.microsoft.com/office/drawing/2014/main" id="{B899EBCA-A224-3CF2-06B0-9FCFCF3B9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20" y="4004877"/>
            <a:ext cx="1881097" cy="18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B3990A-BD6E-BF47-7484-E756431F1F78}"/>
              </a:ext>
            </a:extLst>
          </p:cNvPr>
          <p:cNvSpPr txBox="1"/>
          <p:nvPr/>
        </p:nvSpPr>
        <p:spPr>
          <a:xfrm>
            <a:off x="834824" y="5649010"/>
            <a:ext cx="316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Canadian Centre for Occupational Health and Safety</a:t>
            </a:r>
          </a:p>
        </p:txBody>
      </p:sp>
    </p:spTree>
    <p:extLst>
      <p:ext uri="{BB962C8B-B14F-4D97-AF65-F5344CB8AC3E}">
        <p14:creationId xmlns:p14="http://schemas.microsoft.com/office/powerpoint/2010/main" val="302597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322A6-12C8-E711-06EB-D316BEE8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3C9380-C2CE-6DEC-2AD4-44EC1D6DF4E9}"/>
              </a:ext>
            </a:extLst>
          </p:cNvPr>
          <p:cNvSpPr txBox="1">
            <a:spLocks/>
          </p:cNvSpPr>
          <p:nvPr/>
        </p:nvSpPr>
        <p:spPr>
          <a:xfrm>
            <a:off x="699087" y="2151741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Grip strength depends on grip span</a:t>
            </a:r>
          </a:p>
          <a:p>
            <a:pPr lvl="1"/>
            <a:r>
              <a:rPr lang="en-US"/>
              <a:t>Bigger hands gives an advantage </a:t>
            </a:r>
          </a:p>
          <a:p>
            <a:pPr lvl="1"/>
            <a:r>
              <a:rPr lang="en-US"/>
              <a:t>Women are more affected due to smaller hand size </a:t>
            </a:r>
          </a:p>
          <a:p>
            <a:r>
              <a:rPr lang="en-US"/>
              <a:t>Reducing load</a:t>
            </a:r>
          </a:p>
          <a:p>
            <a:pPr lvl="1"/>
            <a:r>
              <a:rPr lang="en-US"/>
              <a:t>Flared sleeve </a:t>
            </a:r>
          </a:p>
          <a:p>
            <a:pPr lvl="1"/>
            <a:r>
              <a:rPr lang="en-US"/>
              <a:t>Incorporate a padded wrist brace, if able </a:t>
            </a:r>
          </a:p>
          <a:p>
            <a:pPr lvl="1"/>
            <a:r>
              <a:rPr lang="en-US"/>
              <a:t>Both reduce force required of finger flexors </a:t>
            </a:r>
          </a:p>
          <a:p>
            <a:pPr lvl="1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65224-C569-E441-FF57-9B19070E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725" y="4358764"/>
            <a:ext cx="1859904" cy="2039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0820B1-B4DC-77C4-47EC-FCF81B19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64" y="4214345"/>
            <a:ext cx="2639534" cy="2183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050CE-AF31-8FD7-7410-2EDA0CF9A269}"/>
              </a:ext>
            </a:extLst>
          </p:cNvPr>
          <p:cNvSpPr txBox="1"/>
          <p:nvPr/>
        </p:nvSpPr>
        <p:spPr>
          <a:xfrm>
            <a:off x="187036" y="6309732"/>
            <a:ext cx="37715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/>
              <a:t>(</a:t>
            </a:r>
            <a:r>
              <a:rPr lang="fr-FR" sz="1400" err="1"/>
              <a:t>Chaffin</a:t>
            </a:r>
            <a:r>
              <a:rPr lang="fr-FR" sz="1400"/>
              <a:t> et al., </a:t>
            </a:r>
            <a:r>
              <a:rPr lang="fr-FR" sz="1400" i="1" err="1"/>
              <a:t>Occupational</a:t>
            </a:r>
            <a:r>
              <a:rPr lang="fr-FR" sz="1400" i="1"/>
              <a:t> </a:t>
            </a:r>
            <a:r>
              <a:rPr lang="fr-FR" sz="1400" i="1" err="1"/>
              <a:t>Biomechanics</a:t>
            </a:r>
            <a:r>
              <a:rPr lang="fr-FR" sz="1400"/>
              <a:t> 2006)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548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9726-5397-6297-13C8-270CFF09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shape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965903-BD72-A3A1-4BBB-6C4EE7DC8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0188"/>
            <a:ext cx="4448008" cy="3678303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Tools handles should be shaped in a way that assists your grip. </a:t>
            </a:r>
          </a:p>
          <a:p>
            <a:pPr lvl="1"/>
            <a:r>
              <a:rPr lang="en-US"/>
              <a:t>Compression of the extensor tendon if too tight. </a:t>
            </a:r>
          </a:p>
          <a:p>
            <a:pPr lvl="1"/>
            <a:r>
              <a:rPr lang="en-US"/>
              <a:t>If handles are longer and padded, then the forces will be better distributed.  Be able to work longer without injury</a:t>
            </a:r>
          </a:p>
          <a:p>
            <a:r>
              <a:rPr lang="en-US"/>
              <a:t>Cylindrical/inline vs. pistol shape</a:t>
            </a:r>
          </a:p>
          <a:p>
            <a:r>
              <a:rPr lang="en-US" err="1"/>
              <a:t>Tichauer</a:t>
            </a:r>
            <a:r>
              <a:rPr lang="en-US"/>
              <a:t> (1978): bent pliers</a:t>
            </a:r>
          </a:p>
          <a:p>
            <a:pPr lvl="1"/>
            <a:r>
              <a:rPr lang="en-US"/>
              <a:t>Lewis &amp; </a:t>
            </a:r>
            <a:r>
              <a:rPr lang="en-US" err="1"/>
              <a:t>Naryan</a:t>
            </a:r>
            <a:r>
              <a:rPr lang="en-US"/>
              <a:t> 1993 found lower grip force in EMG </a:t>
            </a:r>
          </a:p>
          <a:p>
            <a:r>
              <a:rPr lang="en-US"/>
              <a:t>Think about handle radius and finger clearance </a:t>
            </a:r>
          </a:p>
          <a:p>
            <a:pPr lvl="1"/>
            <a:r>
              <a:rPr lang="en-US"/>
              <a:t>Will the user be wearing gloves?</a:t>
            </a:r>
          </a:p>
          <a:p>
            <a:pPr marL="324000" lvl="1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050" name="Picture 2" descr="Recommendations for hand tool handle design [5] | Download Scientific  Diagram">
            <a:extLst>
              <a:ext uri="{FF2B5EF4-FFF2-40B4-BE49-F238E27FC236}">
                <a16:creationId xmlns:a16="http://schemas.microsoft.com/office/drawing/2014/main" id="{FE96ED78-D597-4AB7-A0B7-AA3D5B221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27" y="1912111"/>
            <a:ext cx="2384735" cy="18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8CAA9-2725-DB5C-FE4A-F4715EF5B403}"/>
              </a:ext>
            </a:extLst>
          </p:cNvPr>
          <p:cNvSpPr txBox="1"/>
          <p:nvPr/>
        </p:nvSpPr>
        <p:spPr>
          <a:xfrm>
            <a:off x="10030403" y="3750277"/>
            <a:ext cx="15804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/>
              <a:t>(</a:t>
            </a:r>
            <a:r>
              <a:rPr lang="en-US" sz="1100" err="1"/>
              <a:t>Kaljun</a:t>
            </a:r>
            <a:r>
              <a:rPr lang="en-US" sz="1100"/>
              <a:t> &amp; </a:t>
            </a:r>
            <a:r>
              <a:rPr lang="en-US" sz="1100" err="1"/>
              <a:t>Dolsak</a:t>
            </a:r>
            <a:r>
              <a:rPr lang="en-US" sz="1100"/>
              <a:t>, 2011)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C05A3-F7DC-BEE3-C555-A7ED6153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19" y="1849865"/>
            <a:ext cx="2613306" cy="20314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FDC804-5B72-65F6-1289-65677148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1568" y="4325619"/>
            <a:ext cx="3640047" cy="1649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D18A8D-7E86-82C3-1427-06FD966E9F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7" t="8176" r="653"/>
          <a:stretch/>
        </p:blipFill>
        <p:spPr>
          <a:xfrm>
            <a:off x="4839595" y="4319372"/>
            <a:ext cx="2759655" cy="17882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643764-FFF3-6805-83CA-7BED0DAA64C6}"/>
              </a:ext>
            </a:extLst>
          </p:cNvPr>
          <p:cNvSpPr txBox="1"/>
          <p:nvPr/>
        </p:nvSpPr>
        <p:spPr>
          <a:xfrm>
            <a:off x="9511591" y="6229135"/>
            <a:ext cx="21047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/>
              <a:t>(</a:t>
            </a:r>
            <a:r>
              <a:rPr lang="en-US" sz="1100"/>
              <a:t>Lewis &amp; </a:t>
            </a:r>
            <a:r>
              <a:rPr lang="en-US" sz="1100" err="1"/>
              <a:t>Naryan</a:t>
            </a:r>
            <a:r>
              <a:rPr lang="en-US" sz="1100"/>
              <a:t>, 1993</a:t>
            </a:r>
            <a:r>
              <a:rPr lang="fr-FR" sz="1100"/>
              <a:t>)</a:t>
            </a:r>
            <a:endParaRPr lang="en-US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69A7F-6D2A-F525-CFBF-6C2544EE78C4}"/>
              </a:ext>
            </a:extLst>
          </p:cNvPr>
          <p:cNvSpPr txBox="1"/>
          <p:nvPr/>
        </p:nvSpPr>
        <p:spPr>
          <a:xfrm>
            <a:off x="6162651" y="6223165"/>
            <a:ext cx="12682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/>
              <a:t>(</a:t>
            </a:r>
            <a:r>
              <a:rPr lang="en-US" sz="1100" err="1"/>
              <a:t>Tichauer</a:t>
            </a:r>
            <a:r>
              <a:rPr lang="en-US" sz="1100"/>
              <a:t>, 1978</a:t>
            </a:r>
            <a:r>
              <a:rPr lang="fr-FR" sz="1100"/>
              <a:t>)</a:t>
            </a:r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1F9008-5723-15CD-B3A6-D98685B2E98F}"/>
              </a:ext>
            </a:extLst>
          </p:cNvPr>
          <p:cNvSpPr txBox="1"/>
          <p:nvPr/>
        </p:nvSpPr>
        <p:spPr>
          <a:xfrm>
            <a:off x="7013064" y="3900896"/>
            <a:ext cx="13570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/>
              <a:t>(</a:t>
            </a:r>
            <a:r>
              <a:rPr lang="en-US" sz="1100"/>
              <a:t>Armstrong, 1983</a:t>
            </a:r>
            <a:r>
              <a:rPr lang="fr-FR" sz="1100"/>
              <a:t>)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7993092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0142AE8DEF1439F8F4A97D2031131" ma:contentTypeVersion="6" ma:contentTypeDescription="Create a new document." ma:contentTypeScope="" ma:versionID="034124d716ecdab05e027f621c9ac744">
  <xsd:schema xmlns:xsd="http://www.w3.org/2001/XMLSchema" xmlns:xs="http://www.w3.org/2001/XMLSchema" xmlns:p="http://schemas.microsoft.com/office/2006/metadata/properties" xmlns:ns2="fb962e31-50a7-4e30-af18-60ff793748c7" xmlns:ns3="50c8911c-e3fe-4e48-b934-6406530516e5" targetNamespace="http://schemas.microsoft.com/office/2006/metadata/properties" ma:root="true" ma:fieldsID="6a89d3cac16a91956dacad7dcbdc6697" ns2:_="" ns3:_="">
    <xsd:import namespace="fb962e31-50a7-4e30-af18-60ff793748c7"/>
    <xsd:import namespace="50c8911c-e3fe-4e48-b934-6406530516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62e31-50a7-4e30-af18-60ff793748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8911c-e3fe-4e48-b934-6406530516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BEA4CF-4A2F-44EB-9596-106FF140D212}"/>
</file>

<file path=customXml/itemProps2.xml><?xml version="1.0" encoding="utf-8"?>
<ds:datastoreItem xmlns:ds="http://schemas.openxmlformats.org/officeDocument/2006/customXml" ds:itemID="{3EF966C1-4329-4F0B-8316-DF967D81F451}"/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0</TotalTime>
  <Words>1247</Words>
  <Application>Microsoft Office PowerPoint</Application>
  <PresentationFormat>Widescreen</PresentationFormat>
  <Paragraphs>141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Gill Sans MT</vt:lpstr>
      <vt:lpstr>Wingdings 2</vt:lpstr>
      <vt:lpstr>Dividend</vt:lpstr>
      <vt:lpstr>Hand tool design</vt:lpstr>
      <vt:lpstr>Overview</vt:lpstr>
      <vt:lpstr>Hand tools: history</vt:lpstr>
      <vt:lpstr>Hand tools: History</vt:lpstr>
      <vt:lpstr>Hand tools: importance</vt:lpstr>
      <vt:lpstr>Hand tool design: considerations</vt:lpstr>
      <vt:lpstr>Position</vt:lpstr>
      <vt:lpstr>grip</vt:lpstr>
      <vt:lpstr>shape</vt:lpstr>
      <vt:lpstr>Literature review</vt:lpstr>
      <vt:lpstr>background</vt:lpstr>
      <vt:lpstr>background</vt:lpstr>
      <vt:lpstr>Materials and methods</vt:lpstr>
      <vt:lpstr>Materials and methods</vt:lpstr>
      <vt:lpstr>results</vt:lpstr>
      <vt:lpstr>results</vt:lpstr>
      <vt:lpstr>conclusion</vt:lpstr>
      <vt:lpstr>Limitations and further research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Ergonomic assessment of a new hand tool design for laparoscopic surgery based on surgeons’ muscular activity</dc:title>
  <dc:creator>Jenna Kleinow</dc:creator>
  <cp:lastModifiedBy>jenna lenell</cp:lastModifiedBy>
  <cp:revision>1</cp:revision>
  <dcterms:created xsi:type="dcterms:W3CDTF">2024-01-30T20:18:07Z</dcterms:created>
  <dcterms:modified xsi:type="dcterms:W3CDTF">2024-02-22T01:10:58Z</dcterms:modified>
</cp:coreProperties>
</file>